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diagrams/layout9.xml" ContentType="application/vnd.openxmlformats-officedocument.drawingml.diagram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slideMasters/slideMaster8.xml" ContentType="application/vnd.openxmlformats-officedocument.presentationml.slideMaster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theme/theme10.xml" ContentType="application/vnd.openxmlformats-officedocument.them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diagrams/quickStyle3.xml" ContentType="application/vnd.openxmlformats-officedocument.drawingml.diagramStyl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data7.xml" ContentType="application/vnd.openxmlformats-officedocument.drawingml.diagramData+xml"/>
  <Override PartName="/ppt/notesSlides/notesSlide13.xml" ContentType="application/vnd.openxmlformats-officedocument.presentationml.notesSlide+xml"/>
  <Override PartName="/ppt/diagrams/colors9.xml" ContentType="application/vnd.openxmlformats-officedocument.drawingml.diagramColor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xls" ContentType="application/vnd.ms-exce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notesSlides/notesSlide40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diagrams/quickStyle7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  <p:sldMasterId id="2147483676" r:id="rId4"/>
    <p:sldMasterId id="2147483680" r:id="rId5"/>
    <p:sldMasterId id="2147483692" r:id="rId6"/>
    <p:sldMasterId id="2147483704" r:id="rId7"/>
    <p:sldMasterId id="2147483718" r:id="rId8"/>
    <p:sldMasterId id="2147483728" r:id="rId9"/>
  </p:sldMasterIdLst>
  <p:notesMasterIdLst>
    <p:notesMasterId r:id="rId51"/>
  </p:notesMasterIdLst>
  <p:handoutMasterIdLst>
    <p:handoutMasterId r:id="rId52"/>
  </p:handoutMasterIdLst>
  <p:sldIdLst>
    <p:sldId id="753" r:id="rId10"/>
    <p:sldId id="830" r:id="rId11"/>
    <p:sldId id="943" r:id="rId12"/>
    <p:sldId id="942" r:id="rId13"/>
    <p:sldId id="936" r:id="rId14"/>
    <p:sldId id="935" r:id="rId15"/>
    <p:sldId id="926" r:id="rId16"/>
    <p:sldId id="927" r:id="rId17"/>
    <p:sldId id="891" r:id="rId18"/>
    <p:sldId id="808" r:id="rId19"/>
    <p:sldId id="883" r:id="rId20"/>
    <p:sldId id="815" r:id="rId21"/>
    <p:sldId id="853" r:id="rId22"/>
    <p:sldId id="854" r:id="rId23"/>
    <p:sldId id="855" r:id="rId24"/>
    <p:sldId id="856" r:id="rId25"/>
    <p:sldId id="857" r:id="rId26"/>
    <p:sldId id="824" r:id="rId27"/>
    <p:sldId id="870" r:id="rId28"/>
    <p:sldId id="858" r:id="rId29"/>
    <p:sldId id="865" r:id="rId30"/>
    <p:sldId id="826" r:id="rId31"/>
    <p:sldId id="898" r:id="rId32"/>
    <p:sldId id="827" r:id="rId33"/>
    <p:sldId id="925" r:id="rId34"/>
    <p:sldId id="920" r:id="rId35"/>
    <p:sldId id="921" r:id="rId36"/>
    <p:sldId id="922" r:id="rId37"/>
    <p:sldId id="923" r:id="rId38"/>
    <p:sldId id="924" r:id="rId39"/>
    <p:sldId id="934" r:id="rId40"/>
    <p:sldId id="937" r:id="rId41"/>
    <p:sldId id="928" r:id="rId42"/>
    <p:sldId id="929" r:id="rId43"/>
    <p:sldId id="931" r:id="rId44"/>
    <p:sldId id="932" r:id="rId45"/>
    <p:sldId id="933" r:id="rId46"/>
    <p:sldId id="946" r:id="rId47"/>
    <p:sldId id="944" r:id="rId48"/>
    <p:sldId id="945" r:id="rId49"/>
    <p:sldId id="737" r:id="rId5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CC"/>
    <a:srgbClr val="CEFF77"/>
    <a:srgbClr val="0000FF"/>
    <a:srgbClr val="F1AFAD"/>
    <a:srgbClr val="00FF00"/>
    <a:srgbClr val="FFFF99"/>
    <a:srgbClr val="006600"/>
    <a:srgbClr val="1802BE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vertBarState="maximized">
    <p:restoredLeft sz="15515" autoAdjust="0"/>
    <p:restoredTop sz="94624" autoAdjust="0"/>
  </p:normalViewPr>
  <p:slideViewPr>
    <p:cSldViewPr>
      <p:cViewPr>
        <p:scale>
          <a:sx n="66" d="100"/>
          <a:sy n="66" d="100"/>
        </p:scale>
        <p:origin x="-1260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808450-502C-4591-A3FF-89160882FE7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DD68B2B-61BB-4F08-8890-BCB7634E9BD8}">
      <dgm:prSet phldrT="[Text]" custT="1"/>
      <dgm:spPr>
        <a:solidFill>
          <a:srgbClr val="FFC000"/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Defence Industry</a:t>
          </a:r>
          <a:endParaRPr lang="en-IN" sz="2000" b="1" dirty="0">
            <a:solidFill>
              <a:schemeClr val="tx1"/>
            </a:solidFill>
          </a:endParaRPr>
        </a:p>
      </dgm:t>
    </dgm:pt>
    <dgm:pt modelId="{3C1EE5F1-A28E-44C7-B0D5-973E781DD929}" type="parTrans" cxnId="{904F2A56-A841-4A11-A07E-073C8E35F62D}">
      <dgm:prSet/>
      <dgm:spPr/>
      <dgm:t>
        <a:bodyPr/>
        <a:lstStyle/>
        <a:p>
          <a:endParaRPr lang="en-IN"/>
        </a:p>
      </dgm:t>
    </dgm:pt>
    <dgm:pt modelId="{8E58C042-6E30-46D6-A6E6-8181F58DAA37}" type="sibTrans" cxnId="{904F2A56-A841-4A11-A07E-073C8E35F62D}">
      <dgm:prSet/>
      <dgm:spPr/>
      <dgm:t>
        <a:bodyPr/>
        <a:lstStyle/>
        <a:p>
          <a:endParaRPr lang="en-IN"/>
        </a:p>
      </dgm:t>
    </dgm:pt>
    <dgm:pt modelId="{0F238ED6-1AAB-44CE-ABB3-01F5A1E5066D}">
      <dgm:prSet phldrT="[Text]"/>
      <dgm:spPr>
        <a:solidFill>
          <a:schemeClr val="tx1"/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US" b="1" dirty="0" smtClean="0"/>
            <a:t>Defence Forces</a:t>
          </a:r>
          <a:endParaRPr lang="en-IN" b="1" dirty="0"/>
        </a:p>
      </dgm:t>
    </dgm:pt>
    <dgm:pt modelId="{469C4F9F-460C-4211-9865-783A3FDD9C51}" type="parTrans" cxnId="{92770BBF-DF54-4CA1-A69B-71D0538F0121}">
      <dgm:prSet/>
      <dgm:spPr>
        <a:solidFill>
          <a:schemeClr val="accent6">
            <a:lumMod val="50000"/>
          </a:schemeClr>
        </a:solidFill>
        <a:ln>
          <a:solidFill>
            <a:srgbClr val="0000FF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IN"/>
        </a:p>
      </dgm:t>
    </dgm:pt>
    <dgm:pt modelId="{70649E94-68D9-45D9-BA9A-DCAD4576D225}" type="sibTrans" cxnId="{92770BBF-DF54-4CA1-A69B-71D0538F0121}">
      <dgm:prSet/>
      <dgm:spPr/>
      <dgm:t>
        <a:bodyPr/>
        <a:lstStyle/>
        <a:p>
          <a:endParaRPr lang="en-IN"/>
        </a:p>
      </dgm:t>
    </dgm:pt>
    <dgm:pt modelId="{086A710C-419A-411F-920E-4FA9AAEC99CC}">
      <dgm:prSet phldrT="[Text]"/>
      <dgm:spPr>
        <a:solidFill>
          <a:srgbClr val="00FFFF"/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DRDO </a:t>
          </a:r>
          <a:endParaRPr lang="en-IN" b="1" dirty="0">
            <a:solidFill>
              <a:schemeClr val="tx1"/>
            </a:solidFill>
          </a:endParaRPr>
        </a:p>
      </dgm:t>
    </dgm:pt>
    <dgm:pt modelId="{C9ECA5C1-75AC-4C1B-B32F-83E5D01A533E}" type="parTrans" cxnId="{FB4E9808-4CC4-4A1A-B9BD-FE33E923385C}">
      <dgm:prSet/>
      <dgm:spPr>
        <a:solidFill>
          <a:schemeClr val="accent6">
            <a:lumMod val="50000"/>
          </a:schemeClr>
        </a:solidFill>
        <a:ln>
          <a:solidFill>
            <a:srgbClr val="0000FF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IN"/>
        </a:p>
      </dgm:t>
    </dgm:pt>
    <dgm:pt modelId="{BED23E2B-ED69-4F2A-A53D-D96A2E087C84}" type="sibTrans" cxnId="{FB4E9808-4CC4-4A1A-B9BD-FE33E923385C}">
      <dgm:prSet/>
      <dgm:spPr/>
      <dgm:t>
        <a:bodyPr/>
        <a:lstStyle/>
        <a:p>
          <a:endParaRPr lang="en-IN"/>
        </a:p>
      </dgm:t>
    </dgm:pt>
    <dgm:pt modelId="{DDBCC762-B378-4837-8109-DB425D4AABE3}">
      <dgm:prSet phldrT="[Text]" custT="1"/>
      <dgm:spPr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IN" sz="1800" b="1" dirty="0" smtClean="0">
              <a:solidFill>
                <a:schemeClr val="tx1"/>
              </a:solidFill>
            </a:rPr>
            <a:t>OFBs &amp; DPSUs</a:t>
          </a:r>
          <a:endParaRPr lang="en-IN" sz="1800" b="1" dirty="0">
            <a:solidFill>
              <a:schemeClr val="tx1"/>
            </a:solidFill>
          </a:endParaRPr>
        </a:p>
      </dgm:t>
    </dgm:pt>
    <dgm:pt modelId="{7F3AA44B-5F62-4A95-BE41-17E4A2F9A0C7}" type="parTrans" cxnId="{4E5F98DB-65F6-4AF4-942C-669932CF84D3}">
      <dgm:prSet/>
      <dgm:spPr>
        <a:solidFill>
          <a:schemeClr val="accent6">
            <a:lumMod val="50000"/>
          </a:schemeClr>
        </a:solidFill>
        <a:ln>
          <a:solidFill>
            <a:srgbClr val="0000FF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IN"/>
        </a:p>
      </dgm:t>
    </dgm:pt>
    <dgm:pt modelId="{0BBCDCCE-FB52-40B7-8F28-E6C9FBFD9939}" type="sibTrans" cxnId="{4E5F98DB-65F6-4AF4-942C-669932CF84D3}">
      <dgm:prSet/>
      <dgm:spPr/>
      <dgm:t>
        <a:bodyPr/>
        <a:lstStyle/>
        <a:p>
          <a:endParaRPr lang="en-IN"/>
        </a:p>
      </dgm:t>
    </dgm:pt>
    <dgm:pt modelId="{9162DA8D-0A5C-499F-8D44-3AB138EEDB59}">
      <dgm:prSet phldrT="[Text]"/>
      <dgm:spPr>
        <a:solidFill>
          <a:srgbClr val="FF0000"/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Private Industry</a:t>
          </a:r>
          <a:endParaRPr lang="en-IN" b="1" dirty="0">
            <a:solidFill>
              <a:schemeClr val="tx1"/>
            </a:solidFill>
          </a:endParaRPr>
        </a:p>
      </dgm:t>
    </dgm:pt>
    <dgm:pt modelId="{AD6E5F2B-CB80-4528-AEF5-7975FE85C737}" type="parTrans" cxnId="{A419236B-B746-432A-8059-F861A38F97B4}">
      <dgm:prSet/>
      <dgm:spPr>
        <a:solidFill>
          <a:schemeClr val="accent6">
            <a:lumMod val="50000"/>
          </a:schemeClr>
        </a:solidFill>
        <a:ln>
          <a:solidFill>
            <a:srgbClr val="0000FF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IN"/>
        </a:p>
      </dgm:t>
    </dgm:pt>
    <dgm:pt modelId="{1C6E0681-5D9E-46F7-A267-86DC87606591}" type="sibTrans" cxnId="{A419236B-B746-432A-8059-F861A38F97B4}">
      <dgm:prSet/>
      <dgm:spPr/>
      <dgm:t>
        <a:bodyPr/>
        <a:lstStyle/>
        <a:p>
          <a:endParaRPr lang="en-IN"/>
        </a:p>
      </dgm:t>
    </dgm:pt>
    <dgm:pt modelId="{43EDC0A7-87E1-4EC4-BFC3-324066BB52D9}" type="pres">
      <dgm:prSet presAssocID="{1F808450-502C-4591-A3FF-89160882FE7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3C28B6-FBC8-43E2-B061-435416115BBE}" type="pres">
      <dgm:prSet presAssocID="{0DD68B2B-61BB-4F08-8890-BCB7634E9BD8}" presName="centerShape" presStyleLbl="node0" presStyleIdx="0" presStyleCnt="1" custScaleX="133705" custScaleY="123420" custLinFactNeighborX="915" custLinFactNeighborY="35"/>
      <dgm:spPr/>
      <dgm:t>
        <a:bodyPr/>
        <a:lstStyle/>
        <a:p>
          <a:endParaRPr lang="en-US"/>
        </a:p>
      </dgm:t>
    </dgm:pt>
    <dgm:pt modelId="{708F722B-080F-462F-92FA-184825FE4A41}" type="pres">
      <dgm:prSet presAssocID="{469C4F9F-460C-4211-9865-783A3FDD9C51}" presName="parTrans" presStyleLbl="sibTrans2D1" presStyleIdx="0" presStyleCnt="4" custScaleX="122165"/>
      <dgm:spPr/>
      <dgm:t>
        <a:bodyPr/>
        <a:lstStyle/>
        <a:p>
          <a:endParaRPr lang="en-US"/>
        </a:p>
      </dgm:t>
    </dgm:pt>
    <dgm:pt modelId="{060C8606-0B14-477C-9BCC-93B2F2DDD672}" type="pres">
      <dgm:prSet presAssocID="{469C4F9F-460C-4211-9865-783A3FDD9C51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42CAEBEF-4F79-4286-B664-E44575CBB9A2}" type="pres">
      <dgm:prSet presAssocID="{0F238ED6-1AAB-44CE-ABB3-01F5A1E5066D}" presName="node" presStyleLbl="node1" presStyleIdx="0" presStyleCnt="4" custRadScaleRad="100979" custRadScaleInc="2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FB6BF-CCBC-4AF8-A74F-0B2D719A0294}" type="pres">
      <dgm:prSet presAssocID="{C9ECA5C1-75AC-4C1B-B32F-83E5D01A533E}" presName="parTrans" presStyleLbl="sibTrans2D1" presStyleIdx="1" presStyleCnt="4" custScaleX="145232"/>
      <dgm:spPr/>
      <dgm:t>
        <a:bodyPr/>
        <a:lstStyle/>
        <a:p>
          <a:endParaRPr lang="en-US"/>
        </a:p>
      </dgm:t>
    </dgm:pt>
    <dgm:pt modelId="{A1855F09-94DA-4831-9BC8-9ED30721B51D}" type="pres">
      <dgm:prSet presAssocID="{C9ECA5C1-75AC-4C1B-B32F-83E5D01A533E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EC98E64-DEFD-4E83-A4DD-AC30E86DAE93}" type="pres">
      <dgm:prSet presAssocID="{086A710C-419A-411F-920E-4FA9AAEC99CC}" presName="node" presStyleLbl="node1" presStyleIdx="1" presStyleCnt="4" custRadScaleRad="124401" custRadScaleInc="20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22F22E-7FE9-43FD-9A89-9F6EEE805DA4}" type="pres">
      <dgm:prSet presAssocID="{7F3AA44B-5F62-4A95-BE41-17E4A2F9A0C7}" presName="parTrans" presStyleLbl="sibTrans2D1" presStyleIdx="2" presStyleCnt="4" custScaleX="181477"/>
      <dgm:spPr/>
      <dgm:t>
        <a:bodyPr/>
        <a:lstStyle/>
        <a:p>
          <a:endParaRPr lang="en-US"/>
        </a:p>
      </dgm:t>
    </dgm:pt>
    <dgm:pt modelId="{6C8AC819-7DD4-4D13-9152-5EAE74CCA572}" type="pres">
      <dgm:prSet presAssocID="{7F3AA44B-5F62-4A95-BE41-17E4A2F9A0C7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9A9FF914-A4B5-465A-ABA1-3ACE7FDC1CC6}" type="pres">
      <dgm:prSet presAssocID="{DDBCC762-B378-4837-8109-DB425D4AABE3}" presName="node" presStyleLbl="node1" presStyleIdx="2" presStyleCnt="4" custScaleX="1178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C4A8EA-927C-441F-A07E-9EB4EC7CE72F}" type="pres">
      <dgm:prSet presAssocID="{AD6E5F2B-CB80-4528-AEF5-7975FE85C737}" presName="parTrans" presStyleLbl="sibTrans2D1" presStyleIdx="3" presStyleCnt="4" custScaleX="148664"/>
      <dgm:spPr/>
      <dgm:t>
        <a:bodyPr/>
        <a:lstStyle/>
        <a:p>
          <a:endParaRPr lang="en-US"/>
        </a:p>
      </dgm:t>
    </dgm:pt>
    <dgm:pt modelId="{30F569F7-CE03-409A-967D-94DAEC1C5A48}" type="pres">
      <dgm:prSet presAssocID="{AD6E5F2B-CB80-4528-AEF5-7975FE85C737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AD3ED311-99C5-4D27-98F7-2AD9CBF44A28}" type="pres">
      <dgm:prSet presAssocID="{9162DA8D-0A5C-499F-8D44-3AB138EEDB59}" presName="node" presStyleLbl="node1" presStyleIdx="3" presStyleCnt="4" custRadScaleRad="117286" custRadScaleInc="10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852B8D-0FDB-4059-BE46-4D762084A9D0}" type="presOf" srcId="{AD6E5F2B-CB80-4528-AEF5-7975FE85C737}" destId="{41C4A8EA-927C-441F-A07E-9EB4EC7CE72F}" srcOrd="0" destOrd="0" presId="urn:microsoft.com/office/officeart/2005/8/layout/radial5"/>
    <dgm:cxn modelId="{A419236B-B746-432A-8059-F861A38F97B4}" srcId="{0DD68B2B-61BB-4F08-8890-BCB7634E9BD8}" destId="{9162DA8D-0A5C-499F-8D44-3AB138EEDB59}" srcOrd="3" destOrd="0" parTransId="{AD6E5F2B-CB80-4528-AEF5-7975FE85C737}" sibTransId="{1C6E0681-5D9E-46F7-A267-86DC87606591}"/>
    <dgm:cxn modelId="{6C759D88-29FF-4E28-9534-8BD6C0C5D15A}" type="presOf" srcId="{0DD68B2B-61BB-4F08-8890-BCB7634E9BD8}" destId="{663C28B6-FBC8-43E2-B061-435416115BBE}" srcOrd="0" destOrd="0" presId="urn:microsoft.com/office/officeart/2005/8/layout/radial5"/>
    <dgm:cxn modelId="{CB12F15C-4759-45F0-A9E7-86FD8C517E00}" type="presOf" srcId="{469C4F9F-460C-4211-9865-783A3FDD9C51}" destId="{708F722B-080F-462F-92FA-184825FE4A41}" srcOrd="0" destOrd="0" presId="urn:microsoft.com/office/officeart/2005/8/layout/radial5"/>
    <dgm:cxn modelId="{904F2A56-A841-4A11-A07E-073C8E35F62D}" srcId="{1F808450-502C-4591-A3FF-89160882FE75}" destId="{0DD68B2B-61BB-4F08-8890-BCB7634E9BD8}" srcOrd="0" destOrd="0" parTransId="{3C1EE5F1-A28E-44C7-B0D5-973E781DD929}" sibTransId="{8E58C042-6E30-46D6-A6E6-8181F58DAA37}"/>
    <dgm:cxn modelId="{F9A8E9E0-CE07-4B67-91E0-5C93EE20C732}" type="presOf" srcId="{469C4F9F-460C-4211-9865-783A3FDD9C51}" destId="{060C8606-0B14-477C-9BCC-93B2F2DDD672}" srcOrd="1" destOrd="0" presId="urn:microsoft.com/office/officeart/2005/8/layout/radial5"/>
    <dgm:cxn modelId="{749D9DED-477E-4171-A6DC-7070FF1CF7FF}" type="presOf" srcId="{7F3AA44B-5F62-4A95-BE41-17E4A2F9A0C7}" destId="{6C8AC819-7DD4-4D13-9152-5EAE74CCA572}" srcOrd="1" destOrd="0" presId="urn:microsoft.com/office/officeart/2005/8/layout/radial5"/>
    <dgm:cxn modelId="{748BDB93-8B38-42C2-87F0-A221C8349EE9}" type="presOf" srcId="{9162DA8D-0A5C-499F-8D44-3AB138EEDB59}" destId="{AD3ED311-99C5-4D27-98F7-2AD9CBF44A28}" srcOrd="0" destOrd="0" presId="urn:microsoft.com/office/officeart/2005/8/layout/radial5"/>
    <dgm:cxn modelId="{FB4E9808-4CC4-4A1A-B9BD-FE33E923385C}" srcId="{0DD68B2B-61BB-4F08-8890-BCB7634E9BD8}" destId="{086A710C-419A-411F-920E-4FA9AAEC99CC}" srcOrd="1" destOrd="0" parTransId="{C9ECA5C1-75AC-4C1B-B32F-83E5D01A533E}" sibTransId="{BED23E2B-ED69-4F2A-A53D-D96A2E087C84}"/>
    <dgm:cxn modelId="{F7B79C98-4014-4A2A-A8AB-9A0D06F978BA}" type="presOf" srcId="{7F3AA44B-5F62-4A95-BE41-17E4A2F9A0C7}" destId="{FE22F22E-7FE9-43FD-9A89-9F6EEE805DA4}" srcOrd="0" destOrd="0" presId="urn:microsoft.com/office/officeart/2005/8/layout/radial5"/>
    <dgm:cxn modelId="{542FB007-883A-4A18-AF03-888506B229E4}" type="presOf" srcId="{C9ECA5C1-75AC-4C1B-B32F-83E5D01A533E}" destId="{A1855F09-94DA-4831-9BC8-9ED30721B51D}" srcOrd="1" destOrd="0" presId="urn:microsoft.com/office/officeart/2005/8/layout/radial5"/>
    <dgm:cxn modelId="{4E5F98DB-65F6-4AF4-942C-669932CF84D3}" srcId="{0DD68B2B-61BB-4F08-8890-BCB7634E9BD8}" destId="{DDBCC762-B378-4837-8109-DB425D4AABE3}" srcOrd="2" destOrd="0" parTransId="{7F3AA44B-5F62-4A95-BE41-17E4A2F9A0C7}" sibTransId="{0BBCDCCE-FB52-40B7-8F28-E6C9FBFD9939}"/>
    <dgm:cxn modelId="{92770BBF-DF54-4CA1-A69B-71D0538F0121}" srcId="{0DD68B2B-61BB-4F08-8890-BCB7634E9BD8}" destId="{0F238ED6-1AAB-44CE-ABB3-01F5A1E5066D}" srcOrd="0" destOrd="0" parTransId="{469C4F9F-460C-4211-9865-783A3FDD9C51}" sibTransId="{70649E94-68D9-45D9-BA9A-DCAD4576D225}"/>
    <dgm:cxn modelId="{9E419954-2B81-4FCA-9CA0-615C995A0478}" type="presOf" srcId="{AD6E5F2B-CB80-4528-AEF5-7975FE85C737}" destId="{30F569F7-CE03-409A-967D-94DAEC1C5A48}" srcOrd="1" destOrd="0" presId="urn:microsoft.com/office/officeart/2005/8/layout/radial5"/>
    <dgm:cxn modelId="{FB242AE6-F3D7-49EC-9418-F3C85E3ED078}" type="presOf" srcId="{C9ECA5C1-75AC-4C1B-B32F-83E5D01A533E}" destId="{301FB6BF-CCBC-4AF8-A74F-0B2D719A0294}" srcOrd="0" destOrd="0" presId="urn:microsoft.com/office/officeart/2005/8/layout/radial5"/>
    <dgm:cxn modelId="{657039AB-13CE-4F7F-897A-8E6025F8EAAC}" type="presOf" srcId="{DDBCC762-B378-4837-8109-DB425D4AABE3}" destId="{9A9FF914-A4B5-465A-ABA1-3ACE7FDC1CC6}" srcOrd="0" destOrd="0" presId="urn:microsoft.com/office/officeart/2005/8/layout/radial5"/>
    <dgm:cxn modelId="{688A0587-CC2E-438A-BEC9-0067E5C903DB}" type="presOf" srcId="{1F808450-502C-4591-A3FF-89160882FE75}" destId="{43EDC0A7-87E1-4EC4-BFC3-324066BB52D9}" srcOrd="0" destOrd="0" presId="urn:microsoft.com/office/officeart/2005/8/layout/radial5"/>
    <dgm:cxn modelId="{2A2B3FA8-39D4-4FB7-A5A8-679FF138150B}" type="presOf" srcId="{0F238ED6-1AAB-44CE-ABB3-01F5A1E5066D}" destId="{42CAEBEF-4F79-4286-B664-E44575CBB9A2}" srcOrd="0" destOrd="0" presId="urn:microsoft.com/office/officeart/2005/8/layout/radial5"/>
    <dgm:cxn modelId="{35A3F0F4-4313-4D25-B786-F5FFCF615575}" type="presOf" srcId="{086A710C-419A-411F-920E-4FA9AAEC99CC}" destId="{3EC98E64-DEFD-4E83-A4DD-AC30E86DAE93}" srcOrd="0" destOrd="0" presId="urn:microsoft.com/office/officeart/2005/8/layout/radial5"/>
    <dgm:cxn modelId="{585A73B3-49FF-4A40-9FB3-23E1F59121C8}" type="presParOf" srcId="{43EDC0A7-87E1-4EC4-BFC3-324066BB52D9}" destId="{663C28B6-FBC8-43E2-B061-435416115BBE}" srcOrd="0" destOrd="0" presId="urn:microsoft.com/office/officeart/2005/8/layout/radial5"/>
    <dgm:cxn modelId="{DC995C1D-9DD6-4A19-8BC4-2333F86EEC6B}" type="presParOf" srcId="{43EDC0A7-87E1-4EC4-BFC3-324066BB52D9}" destId="{708F722B-080F-462F-92FA-184825FE4A41}" srcOrd="1" destOrd="0" presId="urn:microsoft.com/office/officeart/2005/8/layout/radial5"/>
    <dgm:cxn modelId="{0B141E91-B438-4616-909A-988ABA027EA9}" type="presParOf" srcId="{708F722B-080F-462F-92FA-184825FE4A41}" destId="{060C8606-0B14-477C-9BCC-93B2F2DDD672}" srcOrd="0" destOrd="0" presId="urn:microsoft.com/office/officeart/2005/8/layout/radial5"/>
    <dgm:cxn modelId="{4360C1BB-89AD-474F-9BBD-75A15EA197AD}" type="presParOf" srcId="{43EDC0A7-87E1-4EC4-BFC3-324066BB52D9}" destId="{42CAEBEF-4F79-4286-B664-E44575CBB9A2}" srcOrd="2" destOrd="0" presId="urn:microsoft.com/office/officeart/2005/8/layout/radial5"/>
    <dgm:cxn modelId="{D91B40EF-9CDF-4260-BB45-1CD6B53C26D6}" type="presParOf" srcId="{43EDC0A7-87E1-4EC4-BFC3-324066BB52D9}" destId="{301FB6BF-CCBC-4AF8-A74F-0B2D719A0294}" srcOrd="3" destOrd="0" presId="urn:microsoft.com/office/officeart/2005/8/layout/radial5"/>
    <dgm:cxn modelId="{BBB26956-B769-41C0-9E1F-AC62DA8ACDBE}" type="presParOf" srcId="{301FB6BF-CCBC-4AF8-A74F-0B2D719A0294}" destId="{A1855F09-94DA-4831-9BC8-9ED30721B51D}" srcOrd="0" destOrd="0" presId="urn:microsoft.com/office/officeart/2005/8/layout/radial5"/>
    <dgm:cxn modelId="{AC00CED3-9CE9-4031-BB8C-3733206A59EA}" type="presParOf" srcId="{43EDC0A7-87E1-4EC4-BFC3-324066BB52D9}" destId="{3EC98E64-DEFD-4E83-A4DD-AC30E86DAE93}" srcOrd="4" destOrd="0" presId="urn:microsoft.com/office/officeart/2005/8/layout/radial5"/>
    <dgm:cxn modelId="{54C7281A-9D45-4905-B466-C318394AAB46}" type="presParOf" srcId="{43EDC0A7-87E1-4EC4-BFC3-324066BB52D9}" destId="{FE22F22E-7FE9-43FD-9A89-9F6EEE805DA4}" srcOrd="5" destOrd="0" presId="urn:microsoft.com/office/officeart/2005/8/layout/radial5"/>
    <dgm:cxn modelId="{7AA518BC-FD8C-43D6-92C5-B6827C63615B}" type="presParOf" srcId="{FE22F22E-7FE9-43FD-9A89-9F6EEE805DA4}" destId="{6C8AC819-7DD4-4D13-9152-5EAE74CCA572}" srcOrd="0" destOrd="0" presId="urn:microsoft.com/office/officeart/2005/8/layout/radial5"/>
    <dgm:cxn modelId="{A071F08A-21EE-46C1-9409-22D0674BC2EB}" type="presParOf" srcId="{43EDC0A7-87E1-4EC4-BFC3-324066BB52D9}" destId="{9A9FF914-A4B5-465A-ABA1-3ACE7FDC1CC6}" srcOrd="6" destOrd="0" presId="urn:microsoft.com/office/officeart/2005/8/layout/radial5"/>
    <dgm:cxn modelId="{4D141C62-E742-4B0B-8A99-B1D5A5B64653}" type="presParOf" srcId="{43EDC0A7-87E1-4EC4-BFC3-324066BB52D9}" destId="{41C4A8EA-927C-441F-A07E-9EB4EC7CE72F}" srcOrd="7" destOrd="0" presId="urn:microsoft.com/office/officeart/2005/8/layout/radial5"/>
    <dgm:cxn modelId="{2685CB3F-E3EF-4A33-9CAC-05F4C654D767}" type="presParOf" srcId="{41C4A8EA-927C-441F-A07E-9EB4EC7CE72F}" destId="{30F569F7-CE03-409A-967D-94DAEC1C5A48}" srcOrd="0" destOrd="0" presId="urn:microsoft.com/office/officeart/2005/8/layout/radial5"/>
    <dgm:cxn modelId="{73A5B917-C4BD-4A23-9339-5244F28250FC}" type="presParOf" srcId="{43EDC0A7-87E1-4EC4-BFC3-324066BB52D9}" destId="{AD3ED311-99C5-4D27-98F7-2AD9CBF44A28}" srcOrd="8" destOrd="0" presId="urn:microsoft.com/office/officeart/2005/8/layout/radial5"/>
  </dgm:cxnLst>
  <dgm:bg/>
  <dgm:whole>
    <a:ln>
      <a:solidFill>
        <a:schemeClr val="tx1"/>
      </a:solidFill>
    </a:ln>
  </dgm:whole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A3278A-DD26-4349-A0A0-7D24EA3E0A2A}" type="doc">
      <dgm:prSet loTypeId="urn:microsoft.com/office/officeart/2005/8/layout/process1" loCatId="process" qsTypeId="urn:microsoft.com/office/officeart/2005/8/quickstyle/3d2" qsCatId="3D" csTypeId="urn:microsoft.com/office/officeart/2005/8/colors/colorful1#1" csCatId="colorful" phldr="1"/>
      <dgm:spPr/>
    </dgm:pt>
    <dgm:pt modelId="{8591FE7F-3998-4E27-8C15-7E93BEFF0B25}">
      <dgm:prSet phldrT="[Text]" custT="1"/>
      <dgm:spPr/>
      <dgm:t>
        <a:bodyPr/>
        <a:lstStyle/>
        <a:p>
          <a:r>
            <a:rPr lang="en-US" sz="2000" dirty="0" err="1" smtClean="0"/>
            <a:t>Genr</a:t>
          </a:r>
          <a:r>
            <a:rPr lang="en-US" sz="2000" dirty="0" smtClean="0"/>
            <a:t> of </a:t>
          </a:r>
          <a:r>
            <a:rPr lang="en-US" sz="2000" dirty="0" err="1" smtClean="0"/>
            <a:t>Reqmt</a:t>
          </a:r>
          <a:endParaRPr lang="en-US" sz="2000" dirty="0"/>
        </a:p>
      </dgm:t>
    </dgm:pt>
    <dgm:pt modelId="{E67BD358-E774-480C-9ABD-1BFC5EA2FCC1}" type="parTrans" cxnId="{210BFE62-C1E6-4901-A08C-010A99BC0E00}">
      <dgm:prSet/>
      <dgm:spPr/>
      <dgm:t>
        <a:bodyPr/>
        <a:lstStyle/>
        <a:p>
          <a:endParaRPr lang="en-US"/>
        </a:p>
      </dgm:t>
    </dgm:pt>
    <dgm:pt modelId="{D91A5685-0605-4D15-80AE-B66B66F38CB8}" type="sibTrans" cxnId="{210BFE62-C1E6-4901-A08C-010A99BC0E00}">
      <dgm:prSet/>
      <dgm:spPr/>
      <dgm:t>
        <a:bodyPr/>
        <a:lstStyle/>
        <a:p>
          <a:endParaRPr lang="en-US"/>
        </a:p>
      </dgm:t>
    </dgm:pt>
    <dgm:pt modelId="{BF98C6A3-140E-4BDC-B280-CDB498F207A6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Display &amp; Selection of Items</a:t>
          </a:r>
          <a:endParaRPr lang="en-US" sz="2000" dirty="0">
            <a:solidFill>
              <a:schemeClr val="tx1"/>
            </a:solidFill>
          </a:endParaRPr>
        </a:p>
      </dgm:t>
    </dgm:pt>
    <dgm:pt modelId="{24BD421F-C436-4DE2-B78B-D5DAC5E79B23}" type="parTrans" cxnId="{7814AAF1-CE8F-4996-A31D-A5F47162805A}">
      <dgm:prSet/>
      <dgm:spPr/>
      <dgm:t>
        <a:bodyPr/>
        <a:lstStyle/>
        <a:p>
          <a:endParaRPr lang="en-US"/>
        </a:p>
      </dgm:t>
    </dgm:pt>
    <dgm:pt modelId="{C8DB4EDA-227C-4ECE-9262-E0FBC51D3955}" type="sibTrans" cxnId="{7814AAF1-CE8F-4996-A31D-A5F47162805A}">
      <dgm:prSet/>
      <dgm:spPr/>
      <dgm:t>
        <a:bodyPr/>
        <a:lstStyle/>
        <a:p>
          <a:endParaRPr lang="en-US"/>
        </a:p>
      </dgm:t>
    </dgm:pt>
    <dgm:pt modelId="{096C9674-7826-472B-B5F5-A17F2823DFBD}">
      <dgm:prSet phldrT="[Text]"/>
      <dgm:spPr/>
      <dgm:t>
        <a:bodyPr/>
        <a:lstStyle/>
        <a:p>
          <a:r>
            <a:rPr lang="en-US" dirty="0" smtClean="0"/>
            <a:t>Prep of </a:t>
          </a:r>
          <a:r>
            <a:rPr lang="en-US" dirty="0" err="1" smtClean="0"/>
            <a:t>Drgs</a:t>
          </a:r>
          <a:r>
            <a:rPr lang="en-US" dirty="0" smtClean="0"/>
            <a:t> &amp; QAIs</a:t>
          </a:r>
          <a:endParaRPr lang="en-US" dirty="0"/>
        </a:p>
      </dgm:t>
    </dgm:pt>
    <dgm:pt modelId="{6BBB520B-AA8E-4E74-BC25-714B4B8766B7}" type="parTrans" cxnId="{451D45FA-0C03-4171-A054-0C7FCAB405BC}">
      <dgm:prSet/>
      <dgm:spPr/>
      <dgm:t>
        <a:bodyPr/>
        <a:lstStyle/>
        <a:p>
          <a:endParaRPr lang="en-US"/>
        </a:p>
      </dgm:t>
    </dgm:pt>
    <dgm:pt modelId="{66B34F61-A546-4AED-878B-DC1786C169B5}" type="sibTrans" cxnId="{451D45FA-0C03-4171-A054-0C7FCAB405BC}">
      <dgm:prSet/>
      <dgm:spPr/>
      <dgm:t>
        <a:bodyPr/>
        <a:lstStyle/>
        <a:p>
          <a:endParaRPr lang="en-US"/>
        </a:p>
      </dgm:t>
    </dgm:pt>
    <dgm:pt modelId="{30446683-AEBD-4878-BFDE-C42A111B4BE1}" type="pres">
      <dgm:prSet presAssocID="{0FA3278A-DD26-4349-A0A0-7D24EA3E0A2A}" presName="Name0" presStyleCnt="0">
        <dgm:presLayoutVars>
          <dgm:dir/>
          <dgm:resizeHandles val="exact"/>
        </dgm:presLayoutVars>
      </dgm:prSet>
      <dgm:spPr/>
    </dgm:pt>
    <dgm:pt modelId="{E35A45EB-A199-47BA-9818-F55EA05637DE}" type="pres">
      <dgm:prSet presAssocID="{8591FE7F-3998-4E27-8C15-7E93BEFF0B25}" presName="node" presStyleLbl="node1" presStyleIdx="0" presStyleCnt="3" custScaleY="822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B959B7-1EF1-4A79-8499-A674E3F2092A}" type="pres">
      <dgm:prSet presAssocID="{D91A5685-0605-4D15-80AE-B66B66F38CB8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349D973-C956-40A4-B1E8-60EC976B168D}" type="pres">
      <dgm:prSet presAssocID="{D91A5685-0605-4D15-80AE-B66B66F38CB8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303D7482-AC66-4479-AF85-A0255F1D7C31}" type="pres">
      <dgm:prSet presAssocID="{BF98C6A3-140E-4BDC-B280-CDB498F207A6}" presName="node" presStyleLbl="node1" presStyleIdx="1" presStyleCnt="3" custScaleY="833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154114-82F0-4D96-B342-629583FEEB33}" type="pres">
      <dgm:prSet presAssocID="{C8DB4EDA-227C-4ECE-9262-E0FBC51D395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FBF07877-F8CD-4917-8DE1-365029BB6FC7}" type="pres">
      <dgm:prSet presAssocID="{C8DB4EDA-227C-4ECE-9262-E0FBC51D395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17D303F7-A775-49A0-A57F-9926F72D6983}" type="pres">
      <dgm:prSet presAssocID="{096C9674-7826-472B-B5F5-A17F2823DFBD}" presName="node" presStyleLbl="node1" presStyleIdx="2" presStyleCnt="3" custScaleY="83331" custLinFactNeighborY="-30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ACF2FF-DE3B-43A8-9D28-6352E19AB492}" type="presOf" srcId="{0FA3278A-DD26-4349-A0A0-7D24EA3E0A2A}" destId="{30446683-AEBD-4878-BFDE-C42A111B4BE1}" srcOrd="0" destOrd="0" presId="urn:microsoft.com/office/officeart/2005/8/layout/process1"/>
    <dgm:cxn modelId="{50DB3FA9-1AEA-4C63-9837-5691D63FFA8B}" type="presOf" srcId="{C8DB4EDA-227C-4ECE-9262-E0FBC51D3955}" destId="{FBF07877-F8CD-4917-8DE1-365029BB6FC7}" srcOrd="1" destOrd="0" presId="urn:microsoft.com/office/officeart/2005/8/layout/process1"/>
    <dgm:cxn modelId="{C7E8CCA5-4A6A-41C9-A9ED-2AB8E667B7D6}" type="presOf" srcId="{D91A5685-0605-4D15-80AE-B66B66F38CB8}" destId="{C2B959B7-1EF1-4A79-8499-A674E3F2092A}" srcOrd="0" destOrd="0" presId="urn:microsoft.com/office/officeart/2005/8/layout/process1"/>
    <dgm:cxn modelId="{2728BE5B-0E82-49FC-AB5B-F97A3086F9FC}" type="presOf" srcId="{BF98C6A3-140E-4BDC-B280-CDB498F207A6}" destId="{303D7482-AC66-4479-AF85-A0255F1D7C31}" srcOrd="0" destOrd="0" presId="urn:microsoft.com/office/officeart/2005/8/layout/process1"/>
    <dgm:cxn modelId="{451D45FA-0C03-4171-A054-0C7FCAB405BC}" srcId="{0FA3278A-DD26-4349-A0A0-7D24EA3E0A2A}" destId="{096C9674-7826-472B-B5F5-A17F2823DFBD}" srcOrd="2" destOrd="0" parTransId="{6BBB520B-AA8E-4E74-BC25-714B4B8766B7}" sibTransId="{66B34F61-A546-4AED-878B-DC1786C169B5}"/>
    <dgm:cxn modelId="{7814AAF1-CE8F-4996-A31D-A5F47162805A}" srcId="{0FA3278A-DD26-4349-A0A0-7D24EA3E0A2A}" destId="{BF98C6A3-140E-4BDC-B280-CDB498F207A6}" srcOrd="1" destOrd="0" parTransId="{24BD421F-C436-4DE2-B78B-D5DAC5E79B23}" sibTransId="{C8DB4EDA-227C-4ECE-9262-E0FBC51D3955}"/>
    <dgm:cxn modelId="{210BFE62-C1E6-4901-A08C-010A99BC0E00}" srcId="{0FA3278A-DD26-4349-A0A0-7D24EA3E0A2A}" destId="{8591FE7F-3998-4E27-8C15-7E93BEFF0B25}" srcOrd="0" destOrd="0" parTransId="{E67BD358-E774-480C-9ABD-1BFC5EA2FCC1}" sibTransId="{D91A5685-0605-4D15-80AE-B66B66F38CB8}"/>
    <dgm:cxn modelId="{95D8CF17-085D-430A-ACE5-174404D966D0}" type="presOf" srcId="{C8DB4EDA-227C-4ECE-9262-E0FBC51D3955}" destId="{FC154114-82F0-4D96-B342-629583FEEB33}" srcOrd="0" destOrd="0" presId="urn:microsoft.com/office/officeart/2005/8/layout/process1"/>
    <dgm:cxn modelId="{132990F3-E863-4E7F-A033-DF5219E60E58}" type="presOf" srcId="{8591FE7F-3998-4E27-8C15-7E93BEFF0B25}" destId="{E35A45EB-A199-47BA-9818-F55EA05637DE}" srcOrd="0" destOrd="0" presId="urn:microsoft.com/office/officeart/2005/8/layout/process1"/>
    <dgm:cxn modelId="{E49F7653-305C-4BE6-8C5B-EBFDE685323E}" type="presOf" srcId="{D91A5685-0605-4D15-80AE-B66B66F38CB8}" destId="{C349D973-C956-40A4-B1E8-60EC976B168D}" srcOrd="1" destOrd="0" presId="urn:microsoft.com/office/officeart/2005/8/layout/process1"/>
    <dgm:cxn modelId="{F564BED9-4250-4F73-A8C4-E5AFDFBF786F}" type="presOf" srcId="{096C9674-7826-472B-B5F5-A17F2823DFBD}" destId="{17D303F7-A775-49A0-A57F-9926F72D6983}" srcOrd="0" destOrd="0" presId="urn:microsoft.com/office/officeart/2005/8/layout/process1"/>
    <dgm:cxn modelId="{867F438C-A200-4067-9EC6-E58664BCA767}" type="presParOf" srcId="{30446683-AEBD-4878-BFDE-C42A111B4BE1}" destId="{E35A45EB-A199-47BA-9818-F55EA05637DE}" srcOrd="0" destOrd="0" presId="urn:microsoft.com/office/officeart/2005/8/layout/process1"/>
    <dgm:cxn modelId="{BDC3CAFE-20F8-4D9E-AECB-B032AC27C77B}" type="presParOf" srcId="{30446683-AEBD-4878-BFDE-C42A111B4BE1}" destId="{C2B959B7-1EF1-4A79-8499-A674E3F2092A}" srcOrd="1" destOrd="0" presId="urn:microsoft.com/office/officeart/2005/8/layout/process1"/>
    <dgm:cxn modelId="{A3736A8A-65FD-457A-A6FD-8D76F138C43C}" type="presParOf" srcId="{C2B959B7-1EF1-4A79-8499-A674E3F2092A}" destId="{C349D973-C956-40A4-B1E8-60EC976B168D}" srcOrd="0" destOrd="0" presId="urn:microsoft.com/office/officeart/2005/8/layout/process1"/>
    <dgm:cxn modelId="{772DF273-FF19-4033-B61B-CD30C1A4E2B5}" type="presParOf" srcId="{30446683-AEBD-4878-BFDE-C42A111B4BE1}" destId="{303D7482-AC66-4479-AF85-A0255F1D7C31}" srcOrd="2" destOrd="0" presId="urn:microsoft.com/office/officeart/2005/8/layout/process1"/>
    <dgm:cxn modelId="{C28B6B9B-2630-4F9D-A959-31171682A47C}" type="presParOf" srcId="{30446683-AEBD-4878-BFDE-C42A111B4BE1}" destId="{FC154114-82F0-4D96-B342-629583FEEB33}" srcOrd="3" destOrd="0" presId="urn:microsoft.com/office/officeart/2005/8/layout/process1"/>
    <dgm:cxn modelId="{038307FC-0BBC-4067-99D1-C66B11FFCD60}" type="presParOf" srcId="{FC154114-82F0-4D96-B342-629583FEEB33}" destId="{FBF07877-F8CD-4917-8DE1-365029BB6FC7}" srcOrd="0" destOrd="0" presId="urn:microsoft.com/office/officeart/2005/8/layout/process1"/>
    <dgm:cxn modelId="{BF1179F3-87C3-4FD7-BC6C-41A4835B92B3}" type="presParOf" srcId="{30446683-AEBD-4878-BFDE-C42A111B4BE1}" destId="{17D303F7-A775-49A0-A57F-9926F72D6983}" srcOrd="4" destOrd="0" presId="urn:microsoft.com/office/officeart/2005/8/layout/process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A3278A-DD26-4349-A0A0-7D24EA3E0A2A}" type="doc">
      <dgm:prSet loTypeId="urn:microsoft.com/office/officeart/2005/8/layout/process1" loCatId="process" qsTypeId="urn:microsoft.com/office/officeart/2005/8/quickstyle/3d2" qsCatId="3D" csTypeId="urn:microsoft.com/office/officeart/2005/8/colors/colorful5" csCatId="colorful" phldr="1"/>
      <dgm:spPr/>
    </dgm:pt>
    <dgm:pt modelId="{8591FE7F-3998-4E27-8C15-7E93BEFF0B2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Selection of L1 Vendor</a:t>
          </a:r>
          <a:endParaRPr lang="en-US" dirty="0">
            <a:solidFill>
              <a:schemeClr val="tx1"/>
            </a:solidFill>
          </a:endParaRPr>
        </a:p>
      </dgm:t>
    </dgm:pt>
    <dgm:pt modelId="{E67BD358-E774-480C-9ABD-1BFC5EA2FCC1}" type="parTrans" cxnId="{210BFE62-C1E6-4901-A08C-010A99BC0E00}">
      <dgm:prSet/>
      <dgm:spPr/>
      <dgm:t>
        <a:bodyPr/>
        <a:lstStyle/>
        <a:p>
          <a:endParaRPr lang="en-US"/>
        </a:p>
      </dgm:t>
    </dgm:pt>
    <dgm:pt modelId="{D91A5685-0605-4D15-80AE-B66B66F38CB8}" type="sibTrans" cxnId="{210BFE62-C1E6-4901-A08C-010A99BC0E00}">
      <dgm:prSet/>
      <dgm:spPr/>
      <dgm:t>
        <a:bodyPr/>
        <a:lstStyle/>
        <a:p>
          <a:endParaRPr lang="en-US"/>
        </a:p>
      </dgm:t>
    </dgm:pt>
    <dgm:pt modelId="{BF98C6A3-140E-4BDC-B280-CDB498F207A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Receipt of Bids</a:t>
          </a:r>
          <a:endParaRPr lang="en-US" dirty="0">
            <a:solidFill>
              <a:schemeClr val="tx1"/>
            </a:solidFill>
          </a:endParaRPr>
        </a:p>
      </dgm:t>
    </dgm:pt>
    <dgm:pt modelId="{24BD421F-C436-4DE2-B78B-D5DAC5E79B23}" type="parTrans" cxnId="{7814AAF1-CE8F-4996-A31D-A5F47162805A}">
      <dgm:prSet/>
      <dgm:spPr/>
      <dgm:t>
        <a:bodyPr/>
        <a:lstStyle/>
        <a:p>
          <a:endParaRPr lang="en-US"/>
        </a:p>
      </dgm:t>
    </dgm:pt>
    <dgm:pt modelId="{C8DB4EDA-227C-4ECE-9262-E0FBC51D3955}" type="sibTrans" cxnId="{7814AAF1-CE8F-4996-A31D-A5F47162805A}">
      <dgm:prSet/>
      <dgm:spPr/>
      <dgm:t>
        <a:bodyPr/>
        <a:lstStyle/>
        <a:p>
          <a:endParaRPr lang="en-US"/>
        </a:p>
      </dgm:t>
    </dgm:pt>
    <dgm:pt modelId="{096C9674-7826-472B-B5F5-A17F2823DFBD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Tender Publication</a:t>
          </a:r>
          <a:endParaRPr lang="en-US" dirty="0">
            <a:solidFill>
              <a:schemeClr val="tx1"/>
            </a:solidFill>
          </a:endParaRPr>
        </a:p>
      </dgm:t>
    </dgm:pt>
    <dgm:pt modelId="{6BBB520B-AA8E-4E74-BC25-714B4B8766B7}" type="parTrans" cxnId="{451D45FA-0C03-4171-A054-0C7FCAB405BC}">
      <dgm:prSet/>
      <dgm:spPr/>
      <dgm:t>
        <a:bodyPr/>
        <a:lstStyle/>
        <a:p>
          <a:endParaRPr lang="en-US"/>
        </a:p>
      </dgm:t>
    </dgm:pt>
    <dgm:pt modelId="{66B34F61-A546-4AED-878B-DC1786C169B5}" type="sibTrans" cxnId="{451D45FA-0C03-4171-A054-0C7FCAB405BC}">
      <dgm:prSet/>
      <dgm:spPr/>
      <dgm:t>
        <a:bodyPr/>
        <a:lstStyle/>
        <a:p>
          <a:endParaRPr lang="en-US"/>
        </a:p>
      </dgm:t>
    </dgm:pt>
    <dgm:pt modelId="{30446683-AEBD-4878-BFDE-C42A111B4BE1}" type="pres">
      <dgm:prSet presAssocID="{0FA3278A-DD26-4349-A0A0-7D24EA3E0A2A}" presName="Name0" presStyleCnt="0">
        <dgm:presLayoutVars>
          <dgm:dir/>
          <dgm:resizeHandles val="exact"/>
        </dgm:presLayoutVars>
      </dgm:prSet>
      <dgm:spPr/>
    </dgm:pt>
    <dgm:pt modelId="{E35A45EB-A199-47BA-9818-F55EA05637DE}" type="pres">
      <dgm:prSet presAssocID="{8591FE7F-3998-4E27-8C15-7E93BEFF0B25}" presName="node" presStyleLbl="node1" presStyleIdx="0" presStyleCnt="3" custScaleX="86297" custScaleY="76327" custLinFactNeighborY="298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B959B7-1EF1-4A79-8499-A674E3F2092A}" type="pres">
      <dgm:prSet presAssocID="{D91A5685-0605-4D15-80AE-B66B66F38CB8}" presName="sibTrans" presStyleLbl="sibTrans2D1" presStyleIdx="0" presStyleCnt="2" custAng="10800000"/>
      <dgm:spPr/>
      <dgm:t>
        <a:bodyPr/>
        <a:lstStyle/>
        <a:p>
          <a:endParaRPr lang="en-US"/>
        </a:p>
      </dgm:t>
    </dgm:pt>
    <dgm:pt modelId="{C349D973-C956-40A4-B1E8-60EC976B168D}" type="pres">
      <dgm:prSet presAssocID="{D91A5685-0605-4D15-80AE-B66B66F38CB8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303D7482-AC66-4479-AF85-A0255F1D7C31}" type="pres">
      <dgm:prSet presAssocID="{BF98C6A3-140E-4BDC-B280-CDB498F207A6}" presName="node" presStyleLbl="node1" presStyleIdx="1" presStyleCnt="3" custScaleX="73739" custScaleY="82051" custLinFactNeighborY="338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154114-82F0-4D96-B342-629583FEEB33}" type="pres">
      <dgm:prSet presAssocID="{C8DB4EDA-227C-4ECE-9262-E0FBC51D3955}" presName="sibTrans" presStyleLbl="sibTrans2D1" presStyleIdx="1" presStyleCnt="2" custAng="10800000"/>
      <dgm:spPr/>
      <dgm:t>
        <a:bodyPr/>
        <a:lstStyle/>
        <a:p>
          <a:endParaRPr lang="en-US"/>
        </a:p>
      </dgm:t>
    </dgm:pt>
    <dgm:pt modelId="{FBF07877-F8CD-4917-8DE1-365029BB6FC7}" type="pres">
      <dgm:prSet presAssocID="{C8DB4EDA-227C-4ECE-9262-E0FBC51D395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17D303F7-A775-49A0-A57F-9926F72D6983}" type="pres">
      <dgm:prSet presAssocID="{096C9674-7826-472B-B5F5-A17F2823DFBD}" presName="node" presStyleLbl="node1" presStyleIdx="2" presStyleCnt="3" custScaleX="82428" custScaleY="81651" custLinFactNeighborY="272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80A0F8-9F98-4B36-A4F0-9F3413B651DC}" type="presOf" srcId="{D91A5685-0605-4D15-80AE-B66B66F38CB8}" destId="{C2B959B7-1EF1-4A79-8499-A674E3F2092A}" srcOrd="0" destOrd="0" presId="urn:microsoft.com/office/officeart/2005/8/layout/process1"/>
    <dgm:cxn modelId="{451D45FA-0C03-4171-A054-0C7FCAB405BC}" srcId="{0FA3278A-DD26-4349-A0A0-7D24EA3E0A2A}" destId="{096C9674-7826-472B-B5F5-A17F2823DFBD}" srcOrd="2" destOrd="0" parTransId="{6BBB520B-AA8E-4E74-BC25-714B4B8766B7}" sibTransId="{66B34F61-A546-4AED-878B-DC1786C169B5}"/>
    <dgm:cxn modelId="{E65ED0AA-2896-47CD-9186-C42317168886}" type="presOf" srcId="{C8DB4EDA-227C-4ECE-9262-E0FBC51D3955}" destId="{FC154114-82F0-4D96-B342-629583FEEB33}" srcOrd="0" destOrd="0" presId="urn:microsoft.com/office/officeart/2005/8/layout/process1"/>
    <dgm:cxn modelId="{7814AAF1-CE8F-4996-A31D-A5F47162805A}" srcId="{0FA3278A-DD26-4349-A0A0-7D24EA3E0A2A}" destId="{BF98C6A3-140E-4BDC-B280-CDB498F207A6}" srcOrd="1" destOrd="0" parTransId="{24BD421F-C436-4DE2-B78B-D5DAC5E79B23}" sibTransId="{C8DB4EDA-227C-4ECE-9262-E0FBC51D3955}"/>
    <dgm:cxn modelId="{210BFE62-C1E6-4901-A08C-010A99BC0E00}" srcId="{0FA3278A-DD26-4349-A0A0-7D24EA3E0A2A}" destId="{8591FE7F-3998-4E27-8C15-7E93BEFF0B25}" srcOrd="0" destOrd="0" parTransId="{E67BD358-E774-480C-9ABD-1BFC5EA2FCC1}" sibTransId="{D91A5685-0605-4D15-80AE-B66B66F38CB8}"/>
    <dgm:cxn modelId="{96AB4692-C878-4366-BA91-AFE30AAF9ACC}" type="presOf" srcId="{C8DB4EDA-227C-4ECE-9262-E0FBC51D3955}" destId="{FBF07877-F8CD-4917-8DE1-365029BB6FC7}" srcOrd="1" destOrd="0" presId="urn:microsoft.com/office/officeart/2005/8/layout/process1"/>
    <dgm:cxn modelId="{508D1414-F75C-4A36-860F-866518BF6366}" type="presOf" srcId="{D91A5685-0605-4D15-80AE-B66B66F38CB8}" destId="{C349D973-C956-40A4-B1E8-60EC976B168D}" srcOrd="1" destOrd="0" presId="urn:microsoft.com/office/officeart/2005/8/layout/process1"/>
    <dgm:cxn modelId="{5C6A4D2F-3EA3-4F59-971A-30ABC572E6BB}" type="presOf" srcId="{8591FE7F-3998-4E27-8C15-7E93BEFF0B25}" destId="{E35A45EB-A199-47BA-9818-F55EA05637DE}" srcOrd="0" destOrd="0" presId="urn:microsoft.com/office/officeart/2005/8/layout/process1"/>
    <dgm:cxn modelId="{84FF8C0F-A3AA-426E-A674-78AB9800938D}" type="presOf" srcId="{0FA3278A-DD26-4349-A0A0-7D24EA3E0A2A}" destId="{30446683-AEBD-4878-BFDE-C42A111B4BE1}" srcOrd="0" destOrd="0" presId="urn:microsoft.com/office/officeart/2005/8/layout/process1"/>
    <dgm:cxn modelId="{E2F66F0F-EEE6-4A70-8D33-2CBCB0B885DE}" type="presOf" srcId="{096C9674-7826-472B-B5F5-A17F2823DFBD}" destId="{17D303F7-A775-49A0-A57F-9926F72D6983}" srcOrd="0" destOrd="0" presId="urn:microsoft.com/office/officeart/2005/8/layout/process1"/>
    <dgm:cxn modelId="{8BA9633D-C986-4A87-9B19-C84D1A645828}" type="presOf" srcId="{BF98C6A3-140E-4BDC-B280-CDB498F207A6}" destId="{303D7482-AC66-4479-AF85-A0255F1D7C31}" srcOrd="0" destOrd="0" presId="urn:microsoft.com/office/officeart/2005/8/layout/process1"/>
    <dgm:cxn modelId="{D8E8783A-447E-451B-9C16-58E94075377F}" type="presParOf" srcId="{30446683-AEBD-4878-BFDE-C42A111B4BE1}" destId="{E35A45EB-A199-47BA-9818-F55EA05637DE}" srcOrd="0" destOrd="0" presId="urn:microsoft.com/office/officeart/2005/8/layout/process1"/>
    <dgm:cxn modelId="{CE6BA207-098A-4866-8890-6F5597F1B870}" type="presParOf" srcId="{30446683-AEBD-4878-BFDE-C42A111B4BE1}" destId="{C2B959B7-1EF1-4A79-8499-A674E3F2092A}" srcOrd="1" destOrd="0" presId="urn:microsoft.com/office/officeart/2005/8/layout/process1"/>
    <dgm:cxn modelId="{1031AB4B-5DCD-44A2-9647-A5F625E55515}" type="presParOf" srcId="{C2B959B7-1EF1-4A79-8499-A674E3F2092A}" destId="{C349D973-C956-40A4-B1E8-60EC976B168D}" srcOrd="0" destOrd="0" presId="urn:microsoft.com/office/officeart/2005/8/layout/process1"/>
    <dgm:cxn modelId="{6A6988EF-E3E5-4927-8724-AE515EE6214F}" type="presParOf" srcId="{30446683-AEBD-4878-BFDE-C42A111B4BE1}" destId="{303D7482-AC66-4479-AF85-A0255F1D7C31}" srcOrd="2" destOrd="0" presId="urn:microsoft.com/office/officeart/2005/8/layout/process1"/>
    <dgm:cxn modelId="{E7BC9E84-B6AC-4D32-AB66-920A6E7AB0F4}" type="presParOf" srcId="{30446683-AEBD-4878-BFDE-C42A111B4BE1}" destId="{FC154114-82F0-4D96-B342-629583FEEB33}" srcOrd="3" destOrd="0" presId="urn:microsoft.com/office/officeart/2005/8/layout/process1"/>
    <dgm:cxn modelId="{088376EA-EF07-47B9-AFC3-B23F351C793A}" type="presParOf" srcId="{FC154114-82F0-4D96-B342-629583FEEB33}" destId="{FBF07877-F8CD-4917-8DE1-365029BB6FC7}" srcOrd="0" destOrd="0" presId="urn:microsoft.com/office/officeart/2005/8/layout/process1"/>
    <dgm:cxn modelId="{13B709D6-4164-4923-8A24-7BA4BDD6D787}" type="presParOf" srcId="{30446683-AEBD-4878-BFDE-C42A111B4BE1}" destId="{17D303F7-A775-49A0-A57F-9926F72D6983}" srcOrd="4" destOrd="0" presId="urn:microsoft.com/office/officeart/2005/8/layout/process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A3278A-DD26-4349-A0A0-7D24EA3E0A2A}" type="doc">
      <dgm:prSet loTypeId="urn:microsoft.com/office/officeart/2005/8/layout/process1" loCatId="process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591FE7F-3998-4E27-8C15-7E93BEFF0B25}">
      <dgm:prSet phldrT="[Text]" custT="1"/>
      <dgm:spPr/>
      <dgm:t>
        <a:bodyPr/>
        <a:lstStyle/>
        <a:p>
          <a:r>
            <a:rPr lang="en-US" sz="2000" dirty="0" smtClean="0"/>
            <a:t>Contract Conclusion with L1</a:t>
          </a:r>
          <a:endParaRPr lang="en-US" sz="2000" dirty="0"/>
        </a:p>
      </dgm:t>
    </dgm:pt>
    <dgm:pt modelId="{E67BD358-E774-480C-9ABD-1BFC5EA2FCC1}" type="parTrans" cxnId="{210BFE62-C1E6-4901-A08C-010A99BC0E00}">
      <dgm:prSet/>
      <dgm:spPr/>
      <dgm:t>
        <a:bodyPr/>
        <a:lstStyle/>
        <a:p>
          <a:endParaRPr lang="en-US"/>
        </a:p>
      </dgm:t>
    </dgm:pt>
    <dgm:pt modelId="{D91A5685-0605-4D15-80AE-B66B66F38CB8}" type="sibTrans" cxnId="{210BFE62-C1E6-4901-A08C-010A99BC0E00}">
      <dgm:prSet/>
      <dgm:spPr/>
      <dgm:t>
        <a:bodyPr/>
        <a:lstStyle/>
        <a:p>
          <a:endParaRPr lang="en-US"/>
        </a:p>
      </dgm:t>
    </dgm:pt>
    <dgm:pt modelId="{BF98C6A3-140E-4BDC-B280-CDB498F207A6}">
      <dgm:prSet phldrT="[Text]" custT="1"/>
      <dgm:spPr/>
      <dgm:t>
        <a:bodyPr/>
        <a:lstStyle/>
        <a:p>
          <a:r>
            <a:rPr lang="en-US" sz="2000" dirty="0" err="1" smtClean="0"/>
            <a:t>Finalisation</a:t>
          </a:r>
          <a:r>
            <a:rPr lang="en-US" sz="2000" dirty="0" smtClean="0"/>
            <a:t> of </a:t>
          </a:r>
          <a:r>
            <a:rPr lang="en-US" sz="2000" dirty="0" err="1" smtClean="0"/>
            <a:t>Drgs</a:t>
          </a:r>
          <a:endParaRPr lang="en-US" sz="2000" dirty="0"/>
        </a:p>
      </dgm:t>
    </dgm:pt>
    <dgm:pt modelId="{24BD421F-C436-4DE2-B78B-D5DAC5E79B23}" type="parTrans" cxnId="{7814AAF1-CE8F-4996-A31D-A5F47162805A}">
      <dgm:prSet/>
      <dgm:spPr/>
      <dgm:t>
        <a:bodyPr/>
        <a:lstStyle/>
        <a:p>
          <a:endParaRPr lang="en-US"/>
        </a:p>
      </dgm:t>
    </dgm:pt>
    <dgm:pt modelId="{C8DB4EDA-227C-4ECE-9262-E0FBC51D3955}" type="sibTrans" cxnId="{7814AAF1-CE8F-4996-A31D-A5F47162805A}">
      <dgm:prSet/>
      <dgm:spPr/>
      <dgm:t>
        <a:bodyPr/>
        <a:lstStyle/>
        <a:p>
          <a:endParaRPr lang="en-US"/>
        </a:p>
      </dgm:t>
    </dgm:pt>
    <dgm:pt modelId="{096C9674-7826-472B-B5F5-A17F2823DFBD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Pilot Sample Evaluation</a:t>
          </a:r>
          <a:endParaRPr lang="en-US" dirty="0">
            <a:solidFill>
              <a:schemeClr val="tx1"/>
            </a:solidFill>
          </a:endParaRPr>
        </a:p>
      </dgm:t>
    </dgm:pt>
    <dgm:pt modelId="{6BBB520B-AA8E-4E74-BC25-714B4B8766B7}" type="parTrans" cxnId="{451D45FA-0C03-4171-A054-0C7FCAB405BC}">
      <dgm:prSet/>
      <dgm:spPr/>
      <dgm:t>
        <a:bodyPr/>
        <a:lstStyle/>
        <a:p>
          <a:endParaRPr lang="en-US"/>
        </a:p>
      </dgm:t>
    </dgm:pt>
    <dgm:pt modelId="{66B34F61-A546-4AED-878B-DC1786C169B5}" type="sibTrans" cxnId="{451D45FA-0C03-4171-A054-0C7FCAB405BC}">
      <dgm:prSet/>
      <dgm:spPr/>
      <dgm:t>
        <a:bodyPr/>
        <a:lstStyle/>
        <a:p>
          <a:endParaRPr lang="en-US"/>
        </a:p>
      </dgm:t>
    </dgm:pt>
    <dgm:pt modelId="{30446683-AEBD-4878-BFDE-C42A111B4BE1}" type="pres">
      <dgm:prSet presAssocID="{0FA3278A-DD26-4349-A0A0-7D24EA3E0A2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5A45EB-A199-47BA-9818-F55EA05637DE}" type="pres">
      <dgm:prSet presAssocID="{8591FE7F-3998-4E27-8C15-7E93BEFF0B25}" presName="node" presStyleLbl="node1" presStyleIdx="0" presStyleCnt="3" custScaleY="833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B959B7-1EF1-4A79-8499-A674E3F2092A}" type="pres">
      <dgm:prSet presAssocID="{D91A5685-0605-4D15-80AE-B66B66F38CB8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349D973-C956-40A4-B1E8-60EC976B168D}" type="pres">
      <dgm:prSet presAssocID="{D91A5685-0605-4D15-80AE-B66B66F38CB8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303D7482-AC66-4479-AF85-A0255F1D7C31}" type="pres">
      <dgm:prSet presAssocID="{BF98C6A3-140E-4BDC-B280-CDB498F207A6}" presName="node" presStyleLbl="node1" presStyleIdx="1" presStyleCnt="3" custScaleY="80649" custLinFactNeighborY="-7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154114-82F0-4D96-B342-629583FEEB33}" type="pres">
      <dgm:prSet presAssocID="{C8DB4EDA-227C-4ECE-9262-E0FBC51D395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FBF07877-F8CD-4917-8DE1-365029BB6FC7}" type="pres">
      <dgm:prSet presAssocID="{C8DB4EDA-227C-4ECE-9262-E0FBC51D395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17D303F7-A775-49A0-A57F-9926F72D6983}" type="pres">
      <dgm:prSet presAssocID="{096C9674-7826-472B-B5F5-A17F2823DFBD}" presName="node" presStyleLbl="node1" presStyleIdx="2" presStyleCnt="3" custScaleY="812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3E70EA-72F3-4002-93C6-E90E547FBE89}" type="presOf" srcId="{8591FE7F-3998-4E27-8C15-7E93BEFF0B25}" destId="{E35A45EB-A199-47BA-9818-F55EA05637DE}" srcOrd="0" destOrd="0" presId="urn:microsoft.com/office/officeart/2005/8/layout/process1"/>
    <dgm:cxn modelId="{43D4CBE5-5583-449C-A92E-769431F7B38F}" type="presOf" srcId="{D91A5685-0605-4D15-80AE-B66B66F38CB8}" destId="{C2B959B7-1EF1-4A79-8499-A674E3F2092A}" srcOrd="0" destOrd="0" presId="urn:microsoft.com/office/officeart/2005/8/layout/process1"/>
    <dgm:cxn modelId="{CC57121D-02BD-41A6-9D90-758683A294FD}" type="presOf" srcId="{C8DB4EDA-227C-4ECE-9262-E0FBC51D3955}" destId="{FC154114-82F0-4D96-B342-629583FEEB33}" srcOrd="0" destOrd="0" presId="urn:microsoft.com/office/officeart/2005/8/layout/process1"/>
    <dgm:cxn modelId="{451D45FA-0C03-4171-A054-0C7FCAB405BC}" srcId="{0FA3278A-DD26-4349-A0A0-7D24EA3E0A2A}" destId="{096C9674-7826-472B-B5F5-A17F2823DFBD}" srcOrd="2" destOrd="0" parTransId="{6BBB520B-AA8E-4E74-BC25-714B4B8766B7}" sibTransId="{66B34F61-A546-4AED-878B-DC1786C169B5}"/>
    <dgm:cxn modelId="{7814AAF1-CE8F-4996-A31D-A5F47162805A}" srcId="{0FA3278A-DD26-4349-A0A0-7D24EA3E0A2A}" destId="{BF98C6A3-140E-4BDC-B280-CDB498F207A6}" srcOrd="1" destOrd="0" parTransId="{24BD421F-C436-4DE2-B78B-D5DAC5E79B23}" sibTransId="{C8DB4EDA-227C-4ECE-9262-E0FBC51D3955}"/>
    <dgm:cxn modelId="{210BFE62-C1E6-4901-A08C-010A99BC0E00}" srcId="{0FA3278A-DD26-4349-A0A0-7D24EA3E0A2A}" destId="{8591FE7F-3998-4E27-8C15-7E93BEFF0B25}" srcOrd="0" destOrd="0" parTransId="{E67BD358-E774-480C-9ABD-1BFC5EA2FCC1}" sibTransId="{D91A5685-0605-4D15-80AE-B66B66F38CB8}"/>
    <dgm:cxn modelId="{FE41FCD1-2B51-4498-A1D4-445D43AAE4DA}" type="presOf" srcId="{096C9674-7826-472B-B5F5-A17F2823DFBD}" destId="{17D303F7-A775-49A0-A57F-9926F72D6983}" srcOrd="0" destOrd="0" presId="urn:microsoft.com/office/officeart/2005/8/layout/process1"/>
    <dgm:cxn modelId="{100B29D2-9838-4E5C-9D68-CAD0FCAF2596}" type="presOf" srcId="{BF98C6A3-140E-4BDC-B280-CDB498F207A6}" destId="{303D7482-AC66-4479-AF85-A0255F1D7C31}" srcOrd="0" destOrd="0" presId="urn:microsoft.com/office/officeart/2005/8/layout/process1"/>
    <dgm:cxn modelId="{AB00B1E2-EF0A-4D3F-A8A4-2ED5F1850956}" type="presOf" srcId="{D91A5685-0605-4D15-80AE-B66B66F38CB8}" destId="{C349D973-C956-40A4-B1E8-60EC976B168D}" srcOrd="1" destOrd="0" presId="urn:microsoft.com/office/officeart/2005/8/layout/process1"/>
    <dgm:cxn modelId="{791F543C-AACF-46B1-B87F-A225EFD869C9}" type="presOf" srcId="{0FA3278A-DD26-4349-A0A0-7D24EA3E0A2A}" destId="{30446683-AEBD-4878-BFDE-C42A111B4BE1}" srcOrd="0" destOrd="0" presId="urn:microsoft.com/office/officeart/2005/8/layout/process1"/>
    <dgm:cxn modelId="{C3923E6E-DB04-4142-B657-3E7DF264C8CF}" type="presOf" srcId="{C8DB4EDA-227C-4ECE-9262-E0FBC51D3955}" destId="{FBF07877-F8CD-4917-8DE1-365029BB6FC7}" srcOrd="1" destOrd="0" presId="urn:microsoft.com/office/officeart/2005/8/layout/process1"/>
    <dgm:cxn modelId="{7B59F35D-2158-4D6D-B478-8AF529129AAA}" type="presParOf" srcId="{30446683-AEBD-4878-BFDE-C42A111B4BE1}" destId="{E35A45EB-A199-47BA-9818-F55EA05637DE}" srcOrd="0" destOrd="0" presId="urn:microsoft.com/office/officeart/2005/8/layout/process1"/>
    <dgm:cxn modelId="{A944DC22-E9AC-40E1-81FD-FB7CB9618912}" type="presParOf" srcId="{30446683-AEBD-4878-BFDE-C42A111B4BE1}" destId="{C2B959B7-1EF1-4A79-8499-A674E3F2092A}" srcOrd="1" destOrd="0" presId="urn:microsoft.com/office/officeart/2005/8/layout/process1"/>
    <dgm:cxn modelId="{7D09EDDD-2FCE-4317-8DE3-72279601A6D6}" type="presParOf" srcId="{C2B959B7-1EF1-4A79-8499-A674E3F2092A}" destId="{C349D973-C956-40A4-B1E8-60EC976B168D}" srcOrd="0" destOrd="0" presId="urn:microsoft.com/office/officeart/2005/8/layout/process1"/>
    <dgm:cxn modelId="{A908C9D1-7CF8-41F0-B965-F4300D32C1BC}" type="presParOf" srcId="{30446683-AEBD-4878-BFDE-C42A111B4BE1}" destId="{303D7482-AC66-4479-AF85-A0255F1D7C31}" srcOrd="2" destOrd="0" presId="urn:microsoft.com/office/officeart/2005/8/layout/process1"/>
    <dgm:cxn modelId="{45211171-8BDA-4F89-A472-9CAF106F1F05}" type="presParOf" srcId="{30446683-AEBD-4878-BFDE-C42A111B4BE1}" destId="{FC154114-82F0-4D96-B342-629583FEEB33}" srcOrd="3" destOrd="0" presId="urn:microsoft.com/office/officeart/2005/8/layout/process1"/>
    <dgm:cxn modelId="{F582875F-82AD-46C8-A5CD-A236DD2E4919}" type="presParOf" srcId="{FC154114-82F0-4D96-B342-629583FEEB33}" destId="{FBF07877-F8CD-4917-8DE1-365029BB6FC7}" srcOrd="0" destOrd="0" presId="urn:microsoft.com/office/officeart/2005/8/layout/process1"/>
    <dgm:cxn modelId="{9CDE9EEF-AB60-43B8-BD15-2B173E2540EA}" type="presParOf" srcId="{30446683-AEBD-4878-BFDE-C42A111B4BE1}" destId="{17D303F7-A775-49A0-A57F-9926F72D6983}" srcOrd="4" destOrd="0" presId="urn:microsoft.com/office/officeart/2005/8/layout/process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A3278A-DD26-4349-A0A0-7D24EA3E0A2A}" type="doc">
      <dgm:prSet loTypeId="urn:microsoft.com/office/officeart/2005/8/layout/process1" loCatId="process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BF98C6A3-140E-4BDC-B280-CDB498F207A6}">
      <dgm:prSet phldrT="[Text]" custT="1"/>
      <dgm:spPr/>
      <dgm:t>
        <a:bodyPr/>
        <a:lstStyle/>
        <a:p>
          <a:r>
            <a:rPr lang="en-US" sz="2000" dirty="0" smtClean="0"/>
            <a:t>Submission of Bills to CDA</a:t>
          </a:r>
          <a:endParaRPr lang="en-US" sz="2000" dirty="0"/>
        </a:p>
      </dgm:t>
    </dgm:pt>
    <dgm:pt modelId="{24BD421F-C436-4DE2-B78B-D5DAC5E79B23}" type="parTrans" cxnId="{7814AAF1-CE8F-4996-A31D-A5F47162805A}">
      <dgm:prSet/>
      <dgm:spPr/>
      <dgm:t>
        <a:bodyPr/>
        <a:lstStyle/>
        <a:p>
          <a:endParaRPr lang="en-US"/>
        </a:p>
      </dgm:t>
    </dgm:pt>
    <dgm:pt modelId="{C8DB4EDA-227C-4ECE-9262-E0FBC51D3955}" type="sibTrans" cxnId="{7814AAF1-CE8F-4996-A31D-A5F47162805A}">
      <dgm:prSet/>
      <dgm:spPr/>
      <dgm:t>
        <a:bodyPr/>
        <a:lstStyle/>
        <a:p>
          <a:endParaRPr lang="en-US"/>
        </a:p>
      </dgm:t>
    </dgm:pt>
    <dgm:pt modelId="{096C9674-7826-472B-B5F5-A17F2823DFBD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Bulk Prod Clearance</a:t>
          </a:r>
          <a:endParaRPr lang="en-US" sz="2000" dirty="0">
            <a:solidFill>
              <a:schemeClr val="tx1"/>
            </a:solidFill>
          </a:endParaRPr>
        </a:p>
      </dgm:t>
    </dgm:pt>
    <dgm:pt modelId="{6BBB520B-AA8E-4E74-BC25-714B4B8766B7}" type="parTrans" cxnId="{451D45FA-0C03-4171-A054-0C7FCAB405BC}">
      <dgm:prSet/>
      <dgm:spPr/>
      <dgm:t>
        <a:bodyPr/>
        <a:lstStyle/>
        <a:p>
          <a:endParaRPr lang="en-US"/>
        </a:p>
      </dgm:t>
    </dgm:pt>
    <dgm:pt modelId="{66B34F61-A546-4AED-878B-DC1786C169B5}" type="sibTrans" cxnId="{451D45FA-0C03-4171-A054-0C7FCAB405BC}">
      <dgm:prSet/>
      <dgm:spPr/>
      <dgm:t>
        <a:bodyPr/>
        <a:lstStyle/>
        <a:p>
          <a:endParaRPr lang="en-US"/>
        </a:p>
      </dgm:t>
    </dgm:pt>
    <dgm:pt modelId="{30446683-AEBD-4878-BFDE-C42A111B4BE1}" type="pres">
      <dgm:prSet presAssocID="{0FA3278A-DD26-4349-A0A0-7D24EA3E0A2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3D7482-AC66-4479-AF85-A0255F1D7C31}" type="pres">
      <dgm:prSet presAssocID="{BF98C6A3-140E-4BDC-B280-CDB498F207A6}" presName="node" presStyleLbl="node1" presStyleIdx="0" presStyleCnt="2" custLinFactNeighborY="-7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154114-82F0-4D96-B342-629583FEEB33}" type="pres">
      <dgm:prSet presAssocID="{C8DB4EDA-227C-4ECE-9262-E0FBC51D3955}" presName="sibTrans" presStyleLbl="sibTrans2D1" presStyleIdx="0" presStyleCnt="1" custAng="10788293"/>
      <dgm:spPr/>
      <dgm:t>
        <a:bodyPr/>
        <a:lstStyle/>
        <a:p>
          <a:endParaRPr lang="en-US"/>
        </a:p>
      </dgm:t>
    </dgm:pt>
    <dgm:pt modelId="{FBF07877-F8CD-4917-8DE1-365029BB6FC7}" type="pres">
      <dgm:prSet presAssocID="{C8DB4EDA-227C-4ECE-9262-E0FBC51D3955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17D303F7-A775-49A0-A57F-9926F72D6983}" type="pres">
      <dgm:prSet presAssocID="{096C9674-7826-472B-B5F5-A17F2823DFB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1D45FA-0C03-4171-A054-0C7FCAB405BC}" srcId="{0FA3278A-DD26-4349-A0A0-7D24EA3E0A2A}" destId="{096C9674-7826-472B-B5F5-A17F2823DFBD}" srcOrd="1" destOrd="0" parTransId="{6BBB520B-AA8E-4E74-BC25-714B4B8766B7}" sibTransId="{66B34F61-A546-4AED-878B-DC1786C169B5}"/>
    <dgm:cxn modelId="{7814AAF1-CE8F-4996-A31D-A5F47162805A}" srcId="{0FA3278A-DD26-4349-A0A0-7D24EA3E0A2A}" destId="{BF98C6A3-140E-4BDC-B280-CDB498F207A6}" srcOrd="0" destOrd="0" parTransId="{24BD421F-C436-4DE2-B78B-D5DAC5E79B23}" sibTransId="{C8DB4EDA-227C-4ECE-9262-E0FBC51D3955}"/>
    <dgm:cxn modelId="{4A75B9AE-0BDC-493F-98F6-FA4045BBD109}" type="presOf" srcId="{096C9674-7826-472B-B5F5-A17F2823DFBD}" destId="{17D303F7-A775-49A0-A57F-9926F72D6983}" srcOrd="0" destOrd="0" presId="urn:microsoft.com/office/officeart/2005/8/layout/process1"/>
    <dgm:cxn modelId="{75BA36DD-F074-4783-89C0-689BC808FF6B}" type="presOf" srcId="{C8DB4EDA-227C-4ECE-9262-E0FBC51D3955}" destId="{FC154114-82F0-4D96-B342-629583FEEB33}" srcOrd="0" destOrd="0" presId="urn:microsoft.com/office/officeart/2005/8/layout/process1"/>
    <dgm:cxn modelId="{CBC2D3A4-E473-42D6-B9E3-F68A619F2EB4}" type="presOf" srcId="{C8DB4EDA-227C-4ECE-9262-E0FBC51D3955}" destId="{FBF07877-F8CD-4917-8DE1-365029BB6FC7}" srcOrd="1" destOrd="0" presId="urn:microsoft.com/office/officeart/2005/8/layout/process1"/>
    <dgm:cxn modelId="{BBB8BDB1-F8D3-4BF9-8FDE-29E0B49A2592}" type="presOf" srcId="{BF98C6A3-140E-4BDC-B280-CDB498F207A6}" destId="{303D7482-AC66-4479-AF85-A0255F1D7C31}" srcOrd="0" destOrd="0" presId="urn:microsoft.com/office/officeart/2005/8/layout/process1"/>
    <dgm:cxn modelId="{33570DC0-16D8-41A7-839C-CC36917D4867}" type="presOf" srcId="{0FA3278A-DD26-4349-A0A0-7D24EA3E0A2A}" destId="{30446683-AEBD-4878-BFDE-C42A111B4BE1}" srcOrd="0" destOrd="0" presId="urn:microsoft.com/office/officeart/2005/8/layout/process1"/>
    <dgm:cxn modelId="{287A7F57-1AE7-4F89-800A-B9EE7FBBE08C}" type="presParOf" srcId="{30446683-AEBD-4878-BFDE-C42A111B4BE1}" destId="{303D7482-AC66-4479-AF85-A0255F1D7C31}" srcOrd="0" destOrd="0" presId="urn:microsoft.com/office/officeart/2005/8/layout/process1"/>
    <dgm:cxn modelId="{F0291E74-3A0A-4F38-AE56-CF49F4D78BED}" type="presParOf" srcId="{30446683-AEBD-4878-BFDE-C42A111B4BE1}" destId="{FC154114-82F0-4D96-B342-629583FEEB33}" srcOrd="1" destOrd="0" presId="urn:microsoft.com/office/officeart/2005/8/layout/process1"/>
    <dgm:cxn modelId="{14DCF418-DC65-426D-A55F-69479016E8E3}" type="presParOf" srcId="{FC154114-82F0-4D96-B342-629583FEEB33}" destId="{FBF07877-F8CD-4917-8DE1-365029BB6FC7}" srcOrd="0" destOrd="0" presId="urn:microsoft.com/office/officeart/2005/8/layout/process1"/>
    <dgm:cxn modelId="{F3D2486F-162F-45A6-9A7A-5EFCBE145517}" type="presParOf" srcId="{30446683-AEBD-4878-BFDE-C42A111B4BE1}" destId="{17D303F7-A775-49A0-A57F-9926F72D6983}" srcOrd="2" destOrd="0" presId="urn:microsoft.com/office/officeart/2005/8/layout/process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47487B-C26E-4EC2-A08C-5EE7E710DBFD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</dgm:spPr>
      <dgm:t>
        <a:bodyPr/>
        <a:lstStyle/>
        <a:p>
          <a:endParaRPr lang="en-US"/>
        </a:p>
      </dgm:t>
    </dgm:pt>
    <dgm:pt modelId="{A3F13679-2CD7-45C9-BE79-7D28A5648AE5}">
      <dgm:prSet phldrT="[Text]"/>
      <dgm:spPr>
        <a:solidFill>
          <a:schemeClr val="accent6">
            <a:lumMod val="50000"/>
          </a:schemeClr>
        </a:solidFill>
        <a:ln w="28575"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Items  under  </a:t>
          </a:r>
          <a:r>
            <a:rPr lang="en-US" b="1" dirty="0" err="1" smtClean="0">
              <a:latin typeface="Arial" pitchFamily="34" charset="0"/>
              <a:cs typeface="Arial" pitchFamily="34" charset="0"/>
            </a:rPr>
            <a:t>Indigenisation</a:t>
          </a:r>
          <a:r>
            <a:rPr lang="en-US" b="1" dirty="0" smtClean="0">
              <a:latin typeface="Arial" pitchFamily="34" charset="0"/>
              <a:cs typeface="Arial" pitchFamily="34" charset="0"/>
            </a:rPr>
            <a:t> : 2886</a:t>
          </a:r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CA5CED3C-EB41-4013-AC66-EB15246B750D}" type="parTrans" cxnId="{6873A57F-DCCD-461E-A86B-84931DB25E47}">
      <dgm:prSet/>
      <dgm:spPr/>
      <dgm:t>
        <a:bodyPr/>
        <a:lstStyle/>
        <a:p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3F6BE033-8D3B-497B-A77C-B2BC1C8686B5}" type="sibTrans" cxnId="{6873A57F-DCCD-461E-A86B-84931DB25E47}">
      <dgm:prSet/>
      <dgm:spPr/>
      <dgm:t>
        <a:bodyPr/>
        <a:lstStyle/>
        <a:p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3F23CF50-C13A-4FA7-B098-ED15675852F2}">
      <dgm:prSet phldrT="[Text]"/>
      <dgm:spPr>
        <a:solidFill>
          <a:srgbClr val="009900"/>
        </a:solidFill>
        <a:ln w="28575"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Items  successfully  </a:t>
          </a:r>
          <a:r>
            <a:rPr lang="en-US" b="1" dirty="0" err="1" smtClean="0">
              <a:latin typeface="Arial" pitchFamily="34" charset="0"/>
              <a:cs typeface="Arial" pitchFamily="34" charset="0"/>
            </a:rPr>
            <a:t>Indigenised</a:t>
          </a:r>
          <a:r>
            <a:rPr lang="en-US" b="1" dirty="0" smtClean="0">
              <a:latin typeface="Arial" pitchFamily="34" charset="0"/>
              <a:cs typeface="Arial" pitchFamily="34" charset="0"/>
            </a:rPr>
            <a:t> : 570</a:t>
          </a:r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63A49FC9-3E85-40F9-8C27-441CBB18E76D}" type="parTrans" cxnId="{BA2E321B-D34B-43C6-8300-BABEF2405E2E}">
      <dgm:prSet/>
      <dgm:spPr/>
      <dgm:t>
        <a:bodyPr/>
        <a:lstStyle/>
        <a:p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9B1D2E5F-E855-4E98-92C8-37347DD1DC81}" type="sibTrans" cxnId="{BA2E321B-D34B-43C6-8300-BABEF2405E2E}">
      <dgm:prSet/>
      <dgm:spPr/>
      <dgm:t>
        <a:bodyPr/>
        <a:lstStyle/>
        <a:p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423583E0-02EF-440D-A9F6-20089F9150DE}" type="pres">
      <dgm:prSet presAssocID="{2847487B-C26E-4EC2-A08C-5EE7E710DBF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445ABF-3CE9-467E-AA54-ED0B0638DE45}" type="pres">
      <dgm:prSet presAssocID="{A3F13679-2CD7-45C9-BE79-7D28A5648AE5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409799-F7A0-449E-93B8-C20D1A061D35}" type="pres">
      <dgm:prSet presAssocID="{3F23CF50-C13A-4FA7-B098-ED15675852F2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5AAB04-5D34-4AA6-B986-0953BC052B8A}" type="presOf" srcId="{3F23CF50-C13A-4FA7-B098-ED15675852F2}" destId="{38409799-F7A0-449E-93B8-C20D1A061D35}" srcOrd="0" destOrd="0" presId="urn:microsoft.com/office/officeart/2005/8/layout/arrow5"/>
    <dgm:cxn modelId="{6873A57F-DCCD-461E-A86B-84931DB25E47}" srcId="{2847487B-C26E-4EC2-A08C-5EE7E710DBFD}" destId="{A3F13679-2CD7-45C9-BE79-7D28A5648AE5}" srcOrd="0" destOrd="0" parTransId="{CA5CED3C-EB41-4013-AC66-EB15246B750D}" sibTransId="{3F6BE033-8D3B-497B-A77C-B2BC1C8686B5}"/>
    <dgm:cxn modelId="{BA2E321B-D34B-43C6-8300-BABEF2405E2E}" srcId="{2847487B-C26E-4EC2-A08C-5EE7E710DBFD}" destId="{3F23CF50-C13A-4FA7-B098-ED15675852F2}" srcOrd="1" destOrd="0" parTransId="{63A49FC9-3E85-40F9-8C27-441CBB18E76D}" sibTransId="{9B1D2E5F-E855-4E98-92C8-37347DD1DC81}"/>
    <dgm:cxn modelId="{9E468A79-DFE8-4896-86BB-F14CD3A59CA5}" type="presOf" srcId="{2847487B-C26E-4EC2-A08C-5EE7E710DBFD}" destId="{423583E0-02EF-440D-A9F6-20089F9150DE}" srcOrd="0" destOrd="0" presId="urn:microsoft.com/office/officeart/2005/8/layout/arrow5"/>
    <dgm:cxn modelId="{9AC47880-0179-4903-8BFA-A6775786FA3D}" type="presOf" srcId="{A3F13679-2CD7-45C9-BE79-7D28A5648AE5}" destId="{5C445ABF-3CE9-467E-AA54-ED0B0638DE45}" srcOrd="0" destOrd="0" presId="urn:microsoft.com/office/officeart/2005/8/layout/arrow5"/>
    <dgm:cxn modelId="{E1EEF529-C28E-4D96-9861-1F7336802157}" type="presParOf" srcId="{423583E0-02EF-440D-A9F6-20089F9150DE}" destId="{5C445ABF-3CE9-467E-AA54-ED0B0638DE45}" srcOrd="0" destOrd="0" presId="urn:microsoft.com/office/officeart/2005/8/layout/arrow5"/>
    <dgm:cxn modelId="{BB09D437-626F-45F0-9AAA-BD10B17A9C8F}" type="presParOf" srcId="{423583E0-02EF-440D-A9F6-20089F9150DE}" destId="{38409799-F7A0-449E-93B8-C20D1A061D35}" srcOrd="1" destOrd="0" presId="urn:microsoft.com/office/officeart/2005/8/layout/arrow5"/>
  </dgm:cxnLst>
  <dgm:bg>
    <a:noFill/>
  </dgm:bg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C03AEC-1285-46EA-8DBE-FE79827FEA4E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</dgm:pt>
    <dgm:pt modelId="{F8BBD867-BD48-4788-A4DD-885636CDEFB9}">
      <dgm:prSet phldrT="[Text]" custT="1"/>
      <dgm:spPr>
        <a:solidFill>
          <a:srgbClr val="C0000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en-US" sz="2800" dirty="0" smtClean="0">
              <a:latin typeface="Arial" pitchFamily="34" charset="0"/>
              <a:cs typeface="Arial" pitchFamily="34" charset="0"/>
            </a:rPr>
            <a:t>Material</a:t>
          </a:r>
          <a:endParaRPr lang="en-US" sz="2800" dirty="0"/>
        </a:p>
      </dgm:t>
    </dgm:pt>
    <dgm:pt modelId="{9A7FFC68-1B02-4354-BAD0-0D266A1CB9CB}" type="parTrans" cxnId="{27CD6558-3F8E-4187-95C6-33873E1228D1}">
      <dgm:prSet/>
      <dgm:spPr/>
      <dgm:t>
        <a:bodyPr/>
        <a:lstStyle/>
        <a:p>
          <a:endParaRPr lang="en-US" sz="2800"/>
        </a:p>
      </dgm:t>
    </dgm:pt>
    <dgm:pt modelId="{C1A4886A-522B-4799-8210-F2C8A59774F4}" type="sibTrans" cxnId="{27CD6558-3F8E-4187-95C6-33873E1228D1}">
      <dgm:prSet/>
      <dgm:spPr/>
      <dgm:t>
        <a:bodyPr/>
        <a:lstStyle/>
        <a:p>
          <a:endParaRPr lang="en-US" sz="2800"/>
        </a:p>
      </dgm:t>
    </dgm:pt>
    <dgm:pt modelId="{1621C616-3DDA-4036-896A-9FB62BA49099}">
      <dgm:prSet custT="1"/>
      <dgm:spPr>
        <a:solidFill>
          <a:srgbClr val="0000FF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en-US" sz="2800" dirty="0" smtClean="0">
              <a:latin typeface="Arial" pitchFamily="34" charset="0"/>
              <a:cs typeface="Arial" pitchFamily="34" charset="0"/>
            </a:rPr>
            <a:t>Engines</a:t>
          </a:r>
        </a:p>
      </dgm:t>
    </dgm:pt>
    <dgm:pt modelId="{07DBB410-35A9-44C2-A7E4-0A60B7E3CDB9}" type="parTrans" cxnId="{C6EDC76B-E25C-4B1E-99D5-89C164F983F5}">
      <dgm:prSet/>
      <dgm:spPr/>
      <dgm:t>
        <a:bodyPr/>
        <a:lstStyle/>
        <a:p>
          <a:endParaRPr lang="en-US" sz="2800"/>
        </a:p>
      </dgm:t>
    </dgm:pt>
    <dgm:pt modelId="{F95542E1-B554-4A2A-A6A5-8597D7130515}" type="sibTrans" cxnId="{C6EDC76B-E25C-4B1E-99D5-89C164F983F5}">
      <dgm:prSet/>
      <dgm:spPr/>
      <dgm:t>
        <a:bodyPr/>
        <a:lstStyle/>
        <a:p>
          <a:endParaRPr lang="en-US" sz="2800"/>
        </a:p>
      </dgm:t>
    </dgm:pt>
    <dgm:pt modelId="{0FE39907-C76D-432A-8392-A72BBE55CBCE}">
      <dgm:prSet custT="1"/>
      <dgm:spPr>
        <a:solidFill>
          <a:srgbClr val="00990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en-US" sz="2800" dirty="0" smtClean="0">
              <a:latin typeface="Arial" pitchFamily="34" charset="0"/>
              <a:cs typeface="Arial" pitchFamily="34" charset="0"/>
            </a:rPr>
            <a:t>Electronics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A1B7932A-7030-4C9E-836B-52AA6AD3DF94}" type="parTrans" cxnId="{546326E8-8C2B-4531-BA24-11FDE59D9745}">
      <dgm:prSet/>
      <dgm:spPr/>
      <dgm:t>
        <a:bodyPr/>
        <a:lstStyle/>
        <a:p>
          <a:endParaRPr lang="en-US" sz="2800"/>
        </a:p>
      </dgm:t>
    </dgm:pt>
    <dgm:pt modelId="{02CA89F0-4B1E-4689-851F-CBDBAE5070BB}" type="sibTrans" cxnId="{546326E8-8C2B-4531-BA24-11FDE59D9745}">
      <dgm:prSet/>
      <dgm:spPr/>
      <dgm:t>
        <a:bodyPr/>
        <a:lstStyle/>
        <a:p>
          <a:endParaRPr lang="en-US" sz="2800"/>
        </a:p>
      </dgm:t>
    </dgm:pt>
    <dgm:pt modelId="{667DA3D8-44E8-400C-8E0F-62B88B64ED28}" type="pres">
      <dgm:prSet presAssocID="{E1C03AEC-1285-46EA-8DBE-FE79827FEA4E}" presName="linearFlow" presStyleCnt="0">
        <dgm:presLayoutVars>
          <dgm:dir/>
          <dgm:resizeHandles val="exact"/>
        </dgm:presLayoutVars>
      </dgm:prSet>
      <dgm:spPr/>
    </dgm:pt>
    <dgm:pt modelId="{41130770-FCF8-4C18-B947-5989DB5194A1}" type="pres">
      <dgm:prSet presAssocID="{F8BBD867-BD48-4788-A4DD-885636CDEFB9}" presName="composite" presStyleCnt="0"/>
      <dgm:spPr/>
    </dgm:pt>
    <dgm:pt modelId="{56C2C4F1-E4B6-4D34-8462-6D581855C85A}" type="pres">
      <dgm:prSet presAssocID="{F8BBD867-BD48-4788-A4DD-885636CDEFB9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  <a:ln w="38100">
          <a:solidFill>
            <a:schemeClr val="accent6">
              <a:lumMod val="50000"/>
            </a:schemeClr>
          </a:solidFill>
        </a:ln>
      </dgm:spPr>
    </dgm:pt>
    <dgm:pt modelId="{EC989ADF-7F1F-4051-A2BA-9B867E9B5483}" type="pres">
      <dgm:prSet presAssocID="{F8BBD867-BD48-4788-A4DD-885636CDEFB9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EB3569-8405-46B6-A879-F6B1C8D74C1C}" type="pres">
      <dgm:prSet presAssocID="{C1A4886A-522B-4799-8210-F2C8A59774F4}" presName="spacing" presStyleCnt="0"/>
      <dgm:spPr/>
    </dgm:pt>
    <dgm:pt modelId="{FB1BBB26-1B45-4ACC-9D8F-80EDCD13B6ED}" type="pres">
      <dgm:prSet presAssocID="{1621C616-3DDA-4036-896A-9FB62BA49099}" presName="composite" presStyleCnt="0"/>
      <dgm:spPr/>
    </dgm:pt>
    <dgm:pt modelId="{602BC412-E33C-4FFA-9D67-29B97458565C}" type="pres">
      <dgm:prSet presAssocID="{1621C616-3DDA-4036-896A-9FB62BA49099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  <a:ln w="38100">
          <a:solidFill>
            <a:schemeClr val="accent6">
              <a:lumMod val="50000"/>
            </a:schemeClr>
          </a:solidFill>
        </a:ln>
      </dgm:spPr>
    </dgm:pt>
    <dgm:pt modelId="{E7DA4191-CDD4-499F-BF92-20201445DC38}" type="pres">
      <dgm:prSet presAssocID="{1621C616-3DDA-4036-896A-9FB62BA49099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56C9B-4E64-4C8B-B4AD-4955A989B05E}" type="pres">
      <dgm:prSet presAssocID="{F95542E1-B554-4A2A-A6A5-8597D7130515}" presName="spacing" presStyleCnt="0"/>
      <dgm:spPr/>
    </dgm:pt>
    <dgm:pt modelId="{B1C3B660-0C9D-4FAA-A248-75048C6D817C}" type="pres">
      <dgm:prSet presAssocID="{0FE39907-C76D-432A-8392-A72BBE55CBCE}" presName="composite" presStyleCnt="0"/>
      <dgm:spPr/>
    </dgm:pt>
    <dgm:pt modelId="{32312CD0-662B-446F-BC7E-FC0EC7D5D395}" type="pres">
      <dgm:prSet presAssocID="{0FE39907-C76D-432A-8392-A72BBE55CBCE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  <a:ln w="38100">
          <a:solidFill>
            <a:schemeClr val="accent6">
              <a:lumMod val="50000"/>
            </a:schemeClr>
          </a:solidFill>
        </a:ln>
      </dgm:spPr>
    </dgm:pt>
    <dgm:pt modelId="{7B7285F4-002F-468C-AA93-B2FCEB7E5CB9}" type="pres">
      <dgm:prSet presAssocID="{0FE39907-C76D-432A-8392-A72BBE55CBCE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7CD6558-3F8E-4187-95C6-33873E1228D1}" srcId="{E1C03AEC-1285-46EA-8DBE-FE79827FEA4E}" destId="{F8BBD867-BD48-4788-A4DD-885636CDEFB9}" srcOrd="0" destOrd="0" parTransId="{9A7FFC68-1B02-4354-BAD0-0D266A1CB9CB}" sibTransId="{C1A4886A-522B-4799-8210-F2C8A59774F4}"/>
    <dgm:cxn modelId="{ECB44DDD-EB1C-4DDE-AF84-7BFED286A458}" type="presOf" srcId="{1621C616-3DDA-4036-896A-9FB62BA49099}" destId="{E7DA4191-CDD4-499F-BF92-20201445DC38}" srcOrd="0" destOrd="0" presId="urn:microsoft.com/office/officeart/2005/8/layout/vList3"/>
    <dgm:cxn modelId="{190C1D38-D710-421D-8361-174AE7A2372A}" type="presOf" srcId="{0FE39907-C76D-432A-8392-A72BBE55CBCE}" destId="{7B7285F4-002F-468C-AA93-B2FCEB7E5CB9}" srcOrd="0" destOrd="0" presId="urn:microsoft.com/office/officeart/2005/8/layout/vList3"/>
    <dgm:cxn modelId="{5FFC6335-155F-4237-B7DA-DFA865164C25}" type="presOf" srcId="{E1C03AEC-1285-46EA-8DBE-FE79827FEA4E}" destId="{667DA3D8-44E8-400C-8E0F-62B88B64ED28}" srcOrd="0" destOrd="0" presId="urn:microsoft.com/office/officeart/2005/8/layout/vList3"/>
    <dgm:cxn modelId="{546326E8-8C2B-4531-BA24-11FDE59D9745}" srcId="{E1C03AEC-1285-46EA-8DBE-FE79827FEA4E}" destId="{0FE39907-C76D-432A-8392-A72BBE55CBCE}" srcOrd="2" destOrd="0" parTransId="{A1B7932A-7030-4C9E-836B-52AA6AD3DF94}" sibTransId="{02CA89F0-4B1E-4689-851F-CBDBAE5070BB}"/>
    <dgm:cxn modelId="{238FDE4E-8D36-4208-88FC-6B0790578BDB}" type="presOf" srcId="{F8BBD867-BD48-4788-A4DD-885636CDEFB9}" destId="{EC989ADF-7F1F-4051-A2BA-9B867E9B5483}" srcOrd="0" destOrd="0" presId="urn:microsoft.com/office/officeart/2005/8/layout/vList3"/>
    <dgm:cxn modelId="{C6EDC76B-E25C-4B1E-99D5-89C164F983F5}" srcId="{E1C03AEC-1285-46EA-8DBE-FE79827FEA4E}" destId="{1621C616-3DDA-4036-896A-9FB62BA49099}" srcOrd="1" destOrd="0" parTransId="{07DBB410-35A9-44C2-A7E4-0A60B7E3CDB9}" sibTransId="{F95542E1-B554-4A2A-A6A5-8597D7130515}"/>
    <dgm:cxn modelId="{F0F300C0-26C7-4CB1-8884-B73520CEDD15}" type="presParOf" srcId="{667DA3D8-44E8-400C-8E0F-62B88B64ED28}" destId="{41130770-FCF8-4C18-B947-5989DB5194A1}" srcOrd="0" destOrd="0" presId="urn:microsoft.com/office/officeart/2005/8/layout/vList3"/>
    <dgm:cxn modelId="{43305749-A5FF-4A65-9A5A-2B54DF8C532D}" type="presParOf" srcId="{41130770-FCF8-4C18-B947-5989DB5194A1}" destId="{56C2C4F1-E4B6-4D34-8462-6D581855C85A}" srcOrd="0" destOrd="0" presId="urn:microsoft.com/office/officeart/2005/8/layout/vList3"/>
    <dgm:cxn modelId="{496A4569-B1A6-4518-A3F3-BAE740E7F971}" type="presParOf" srcId="{41130770-FCF8-4C18-B947-5989DB5194A1}" destId="{EC989ADF-7F1F-4051-A2BA-9B867E9B5483}" srcOrd="1" destOrd="0" presId="urn:microsoft.com/office/officeart/2005/8/layout/vList3"/>
    <dgm:cxn modelId="{8AA215B7-E4E5-4A07-B324-B0154BA166F4}" type="presParOf" srcId="{667DA3D8-44E8-400C-8E0F-62B88B64ED28}" destId="{8BEB3569-8405-46B6-A879-F6B1C8D74C1C}" srcOrd="1" destOrd="0" presId="urn:microsoft.com/office/officeart/2005/8/layout/vList3"/>
    <dgm:cxn modelId="{B35C6445-2B24-40C9-A083-4743ADD48F0C}" type="presParOf" srcId="{667DA3D8-44E8-400C-8E0F-62B88B64ED28}" destId="{FB1BBB26-1B45-4ACC-9D8F-80EDCD13B6ED}" srcOrd="2" destOrd="0" presId="urn:microsoft.com/office/officeart/2005/8/layout/vList3"/>
    <dgm:cxn modelId="{3564689C-A9BC-4C3A-9EA0-D6B6A11838CF}" type="presParOf" srcId="{FB1BBB26-1B45-4ACC-9D8F-80EDCD13B6ED}" destId="{602BC412-E33C-4FFA-9D67-29B97458565C}" srcOrd="0" destOrd="0" presId="urn:microsoft.com/office/officeart/2005/8/layout/vList3"/>
    <dgm:cxn modelId="{660063C7-587B-4277-A418-48689472BF02}" type="presParOf" srcId="{FB1BBB26-1B45-4ACC-9D8F-80EDCD13B6ED}" destId="{E7DA4191-CDD4-499F-BF92-20201445DC38}" srcOrd="1" destOrd="0" presId="urn:microsoft.com/office/officeart/2005/8/layout/vList3"/>
    <dgm:cxn modelId="{AD858642-0604-4A79-A225-721C12D73678}" type="presParOf" srcId="{667DA3D8-44E8-400C-8E0F-62B88B64ED28}" destId="{C7A56C9B-4E64-4C8B-B4AD-4955A989B05E}" srcOrd="3" destOrd="0" presId="urn:microsoft.com/office/officeart/2005/8/layout/vList3"/>
    <dgm:cxn modelId="{97915274-8940-4564-A973-9DC626EDE67C}" type="presParOf" srcId="{667DA3D8-44E8-400C-8E0F-62B88B64ED28}" destId="{B1C3B660-0C9D-4FAA-A248-75048C6D817C}" srcOrd="4" destOrd="0" presId="urn:microsoft.com/office/officeart/2005/8/layout/vList3"/>
    <dgm:cxn modelId="{15BB3B9C-3233-47A4-A776-AAD178762C80}" type="presParOf" srcId="{B1C3B660-0C9D-4FAA-A248-75048C6D817C}" destId="{32312CD0-662B-446F-BC7E-FC0EC7D5D395}" srcOrd="0" destOrd="0" presId="urn:microsoft.com/office/officeart/2005/8/layout/vList3"/>
    <dgm:cxn modelId="{BD409536-07E0-4234-BE6D-498FF3217F74}" type="presParOf" srcId="{B1C3B660-0C9D-4FAA-A248-75048C6D817C}" destId="{7B7285F4-002F-468C-AA93-B2FCEB7E5CB9}" srcOrd="1" destOrd="0" presId="urn:microsoft.com/office/officeart/2005/8/layout/vList3"/>
  </dgm:cxnLst>
  <dgm:bg>
    <a:effectLst>
      <a:glow rad="228600">
        <a:schemeClr val="accent1">
          <a:satMod val="175000"/>
          <a:alpha val="40000"/>
        </a:schemeClr>
      </a:glow>
    </a:effectLst>
  </dgm:bg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7F48B08-1233-4273-9DCC-8B6AD7E279C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</dgm:pt>
    <dgm:pt modelId="{CBF17D05-8547-4507-B7C8-EAC1A464251C}">
      <dgm:prSet phldrT="[Text]" custT="1"/>
      <dgm:spPr>
        <a:solidFill>
          <a:schemeClr val="accent6">
            <a:lumMod val="50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2000" b="1" dirty="0" smtClean="0">
              <a:latin typeface="Arial" pitchFamily="34" charset="0"/>
              <a:cs typeface="Arial" pitchFamily="34" charset="0"/>
            </a:rPr>
            <a:t>Obsolescence Mgt : Need for Technology Upgrade / Redesign</a:t>
          </a:r>
          <a:endParaRPr lang="en-US" sz="2000" b="1" dirty="0">
            <a:latin typeface="Arial" pitchFamily="34" charset="0"/>
            <a:cs typeface="Arial" pitchFamily="34" charset="0"/>
          </a:endParaRPr>
        </a:p>
      </dgm:t>
    </dgm:pt>
    <dgm:pt modelId="{2AC7C3C7-0374-4EEA-A2CA-7DD029AF2CED}" type="parTrans" cxnId="{C8551B0B-FC7A-40AE-965C-EB7C4876D893}">
      <dgm:prSet/>
      <dgm:spPr/>
      <dgm:t>
        <a:bodyPr/>
        <a:lstStyle/>
        <a:p>
          <a:endParaRPr lang="en-US" sz="2000" b="1">
            <a:latin typeface="Arial" pitchFamily="34" charset="0"/>
            <a:cs typeface="Arial" pitchFamily="34" charset="0"/>
          </a:endParaRPr>
        </a:p>
      </dgm:t>
    </dgm:pt>
    <dgm:pt modelId="{A0ABF01B-28B0-41DD-A39A-1019914A0D4A}" type="sibTrans" cxnId="{C8551B0B-FC7A-40AE-965C-EB7C4876D893}">
      <dgm:prSet custT="1"/>
      <dgm:spPr>
        <a:solidFill>
          <a:srgbClr val="FFFF00"/>
        </a:solidFill>
        <a:ln w="28575">
          <a:solidFill>
            <a:srgbClr val="C00000"/>
          </a:solidFill>
        </a:ln>
      </dgm:spPr>
      <dgm:t>
        <a:bodyPr/>
        <a:lstStyle/>
        <a:p>
          <a:endParaRPr lang="en-US" sz="2000" b="1">
            <a:latin typeface="Arial" pitchFamily="34" charset="0"/>
            <a:cs typeface="Arial" pitchFamily="34" charset="0"/>
          </a:endParaRPr>
        </a:p>
      </dgm:t>
    </dgm:pt>
    <dgm:pt modelId="{2997B94E-77FF-435B-B7A5-57F944323A8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Long Gestation Period &amp; Intricate Procurement Process</a:t>
          </a:r>
          <a:endParaRPr lang="en-US" sz="2000" b="1" dirty="0">
            <a:latin typeface="Arial" pitchFamily="34" charset="0"/>
            <a:cs typeface="Arial" pitchFamily="34" charset="0"/>
          </a:endParaRPr>
        </a:p>
      </dgm:t>
    </dgm:pt>
    <dgm:pt modelId="{C5ABBA29-B02B-41CA-9174-21A51E575C7B}" type="parTrans" cxnId="{8ACB8A86-B93B-4CED-A807-C3C9F2F83E35}">
      <dgm:prSet/>
      <dgm:spPr/>
      <dgm:t>
        <a:bodyPr/>
        <a:lstStyle/>
        <a:p>
          <a:endParaRPr lang="en-US" sz="2000" b="1">
            <a:latin typeface="Arial" pitchFamily="34" charset="0"/>
            <a:cs typeface="Arial" pitchFamily="34" charset="0"/>
          </a:endParaRPr>
        </a:p>
      </dgm:t>
    </dgm:pt>
    <dgm:pt modelId="{9E4CB6F9-8600-4409-AB2F-1749287C4002}" type="sibTrans" cxnId="{8ACB8A86-B93B-4CED-A807-C3C9F2F83E35}">
      <dgm:prSet custT="1"/>
      <dgm:spPr>
        <a:solidFill>
          <a:srgbClr val="FFFF00"/>
        </a:solidFill>
        <a:ln w="28575">
          <a:solidFill>
            <a:srgbClr val="C00000"/>
          </a:solidFill>
        </a:ln>
      </dgm:spPr>
      <dgm:t>
        <a:bodyPr/>
        <a:lstStyle/>
        <a:p>
          <a:endParaRPr lang="en-US" sz="2000" b="1">
            <a:latin typeface="Arial" pitchFamily="34" charset="0"/>
            <a:cs typeface="Arial" pitchFamily="34" charset="0"/>
          </a:endParaRPr>
        </a:p>
      </dgm:t>
    </dgm:pt>
    <dgm:pt modelId="{51851A5E-8740-4488-AE2A-D72DE56B6CBD}">
      <dgm:prSet phldrT="[Text]" custT="1"/>
      <dgm:spPr>
        <a:solidFill>
          <a:schemeClr val="accent3">
            <a:lumMod val="50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Foreclosure of SO due to non delivery</a:t>
          </a:r>
          <a:endParaRPr lang="en-US" sz="2000" b="1" dirty="0">
            <a:latin typeface="Arial" pitchFamily="34" charset="0"/>
            <a:cs typeface="Arial" pitchFamily="34" charset="0"/>
          </a:endParaRPr>
        </a:p>
      </dgm:t>
    </dgm:pt>
    <dgm:pt modelId="{989A12A8-842A-41C8-9D56-54620087B930}" type="parTrans" cxnId="{9F0F0B04-E349-4576-A5DE-EB76E777C26F}">
      <dgm:prSet/>
      <dgm:spPr/>
      <dgm:t>
        <a:bodyPr/>
        <a:lstStyle/>
        <a:p>
          <a:endParaRPr lang="en-US" sz="2000" b="1">
            <a:latin typeface="Arial" pitchFamily="34" charset="0"/>
            <a:cs typeface="Arial" pitchFamily="34" charset="0"/>
          </a:endParaRPr>
        </a:p>
      </dgm:t>
    </dgm:pt>
    <dgm:pt modelId="{AF788514-CD42-4571-83D7-C7943F1B5574}" type="sibTrans" cxnId="{9F0F0B04-E349-4576-A5DE-EB76E777C26F}">
      <dgm:prSet custT="1"/>
      <dgm:spPr>
        <a:solidFill>
          <a:srgbClr val="FFFF00"/>
        </a:solidFill>
        <a:ln w="28575">
          <a:solidFill>
            <a:srgbClr val="C00000"/>
          </a:solidFill>
        </a:ln>
      </dgm:spPr>
      <dgm:t>
        <a:bodyPr/>
        <a:lstStyle/>
        <a:p>
          <a:endParaRPr lang="en-US" sz="2000" b="1">
            <a:latin typeface="Arial" pitchFamily="34" charset="0"/>
            <a:cs typeface="Arial" pitchFamily="34" charset="0"/>
          </a:endParaRPr>
        </a:p>
      </dgm:t>
    </dgm:pt>
    <dgm:pt modelId="{135117B5-00AF-445B-8F13-C743FB4B4FCC}">
      <dgm:prSet phldrT="[Text]" custT="1"/>
      <dgm:spPr>
        <a:solidFill>
          <a:schemeClr val="tx1"/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R&amp;D – Timeline &amp; Cost for complex Assembly / Sub-assembly</a:t>
          </a:r>
          <a:endParaRPr lang="en-US" sz="2000" b="1" dirty="0">
            <a:latin typeface="Arial" pitchFamily="34" charset="0"/>
            <a:cs typeface="Arial" pitchFamily="34" charset="0"/>
          </a:endParaRPr>
        </a:p>
      </dgm:t>
    </dgm:pt>
    <dgm:pt modelId="{5DA90E9C-5086-48F5-A13F-19099F613E20}" type="parTrans" cxnId="{F3D575F9-19C8-4575-A4A8-72E07788E133}">
      <dgm:prSet/>
      <dgm:spPr/>
      <dgm:t>
        <a:bodyPr/>
        <a:lstStyle/>
        <a:p>
          <a:endParaRPr lang="en-US" sz="2000" b="1">
            <a:latin typeface="Arial" pitchFamily="34" charset="0"/>
            <a:cs typeface="Arial" pitchFamily="34" charset="0"/>
          </a:endParaRPr>
        </a:p>
      </dgm:t>
    </dgm:pt>
    <dgm:pt modelId="{8D6007FB-A9AF-445B-9704-9BAD6F12F23C}" type="sibTrans" cxnId="{F3D575F9-19C8-4575-A4A8-72E07788E133}">
      <dgm:prSet/>
      <dgm:spPr>
        <a:solidFill>
          <a:srgbClr val="FFFF00"/>
        </a:solidFill>
        <a:ln w="28575">
          <a:solidFill>
            <a:srgbClr val="FF0000"/>
          </a:solidFill>
        </a:ln>
      </dgm:spPr>
      <dgm:t>
        <a:bodyPr/>
        <a:lstStyle/>
        <a:p>
          <a:endParaRPr lang="en-US" sz="2000" b="1">
            <a:latin typeface="Arial" pitchFamily="34" charset="0"/>
            <a:cs typeface="Arial" pitchFamily="34" charset="0"/>
          </a:endParaRPr>
        </a:p>
      </dgm:t>
    </dgm:pt>
    <dgm:pt modelId="{C5D9F8BC-21B0-4C8A-B036-D7B4728EF190}">
      <dgm:prSet phldrT="[Text]" custT="1"/>
      <dgm:spPr>
        <a:solidFill>
          <a:schemeClr val="accent6">
            <a:lumMod val="50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2000" b="1" dirty="0" smtClean="0">
              <a:latin typeface="Arial" pitchFamily="34" charset="0"/>
              <a:cs typeface="Arial" pitchFamily="34" charset="0"/>
            </a:rPr>
            <a:t>Uneconomical volumes</a:t>
          </a:r>
          <a:endParaRPr lang="en-US" sz="2000" b="1" dirty="0">
            <a:latin typeface="Arial" pitchFamily="34" charset="0"/>
            <a:cs typeface="Arial" pitchFamily="34" charset="0"/>
          </a:endParaRPr>
        </a:p>
      </dgm:t>
    </dgm:pt>
    <dgm:pt modelId="{3796652A-24A2-41BD-808E-5B06EBB15A7B}" type="parTrans" cxnId="{CD546B21-1F96-4F1F-B777-78E1000669BD}">
      <dgm:prSet/>
      <dgm:spPr/>
      <dgm:t>
        <a:bodyPr/>
        <a:lstStyle/>
        <a:p>
          <a:endParaRPr lang="en-US"/>
        </a:p>
      </dgm:t>
    </dgm:pt>
    <dgm:pt modelId="{50A360B5-29C1-488B-A45D-8AC8695A91FF}" type="sibTrans" cxnId="{CD546B21-1F96-4F1F-B777-78E1000669BD}">
      <dgm:prSet/>
      <dgm:spPr/>
      <dgm:t>
        <a:bodyPr/>
        <a:lstStyle/>
        <a:p>
          <a:endParaRPr lang="en-US"/>
        </a:p>
      </dgm:t>
    </dgm:pt>
    <dgm:pt modelId="{F0399B3E-8546-44BC-84F5-AFC06283C66C}" type="pres">
      <dgm:prSet presAssocID="{E7F48B08-1233-4273-9DCC-8B6AD7E279CF}" presName="linear" presStyleCnt="0">
        <dgm:presLayoutVars>
          <dgm:dir/>
          <dgm:animLvl val="lvl"/>
          <dgm:resizeHandles val="exact"/>
        </dgm:presLayoutVars>
      </dgm:prSet>
      <dgm:spPr/>
    </dgm:pt>
    <dgm:pt modelId="{2F010E61-2B2C-416D-AA08-D854D0704AED}" type="pres">
      <dgm:prSet presAssocID="{CBF17D05-8547-4507-B7C8-EAC1A464251C}" presName="parentLin" presStyleCnt="0"/>
      <dgm:spPr/>
    </dgm:pt>
    <dgm:pt modelId="{E281D3D7-7115-4959-8AE2-0ABA638CD6C3}" type="pres">
      <dgm:prSet presAssocID="{CBF17D05-8547-4507-B7C8-EAC1A464251C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A6E52154-D9FC-46EC-81EB-9450A7A8E95E}" type="pres">
      <dgm:prSet presAssocID="{CBF17D05-8547-4507-B7C8-EAC1A464251C}" presName="parentText" presStyleLbl="node1" presStyleIdx="0" presStyleCnt="5" custScaleX="1439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4764F7-587E-4A3F-928B-B26F0C50F383}" type="pres">
      <dgm:prSet presAssocID="{CBF17D05-8547-4507-B7C8-EAC1A464251C}" presName="negativeSpace" presStyleCnt="0"/>
      <dgm:spPr/>
    </dgm:pt>
    <dgm:pt modelId="{E05C0696-8527-446D-93BB-AAE66A83E2EA}" type="pres">
      <dgm:prSet presAssocID="{CBF17D05-8547-4507-B7C8-EAC1A464251C}" presName="childText" presStyleLbl="conFgAcc1" presStyleIdx="0" presStyleCnt="5">
        <dgm:presLayoutVars>
          <dgm:bulletEnabled val="1"/>
        </dgm:presLayoutVars>
      </dgm:prSet>
      <dgm:spPr>
        <a:noFill/>
        <a:ln w="3175">
          <a:solidFill>
            <a:srgbClr val="FF0000"/>
          </a:solidFill>
        </a:ln>
      </dgm:spPr>
    </dgm:pt>
    <dgm:pt modelId="{139238E3-1CCD-4A6C-A5A1-F24D8B232FFE}" type="pres">
      <dgm:prSet presAssocID="{A0ABF01B-28B0-41DD-A39A-1019914A0D4A}" presName="spaceBetweenRectangles" presStyleCnt="0"/>
      <dgm:spPr/>
    </dgm:pt>
    <dgm:pt modelId="{73FE8B7A-D92D-4CF9-B3F1-3914BC2F35CD}" type="pres">
      <dgm:prSet presAssocID="{2997B94E-77FF-435B-B7A5-57F944323A8A}" presName="parentLin" presStyleCnt="0"/>
      <dgm:spPr/>
    </dgm:pt>
    <dgm:pt modelId="{489866AE-A452-4B61-A1BE-B7033E790D37}" type="pres">
      <dgm:prSet presAssocID="{2997B94E-77FF-435B-B7A5-57F944323A8A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91F342C7-24B9-474E-B32D-3AD67A09F978}" type="pres">
      <dgm:prSet presAssocID="{2997B94E-77FF-435B-B7A5-57F944323A8A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0231C-0B17-44E9-9ABA-08105D13A2AC}" type="pres">
      <dgm:prSet presAssocID="{2997B94E-77FF-435B-B7A5-57F944323A8A}" presName="negativeSpace" presStyleCnt="0"/>
      <dgm:spPr/>
    </dgm:pt>
    <dgm:pt modelId="{AEDA61E2-6769-412F-AAA5-4747FEA3483B}" type="pres">
      <dgm:prSet presAssocID="{2997B94E-77FF-435B-B7A5-57F944323A8A}" presName="childText" presStyleLbl="conFgAcc1" presStyleIdx="1" presStyleCnt="5">
        <dgm:presLayoutVars>
          <dgm:bulletEnabled val="1"/>
        </dgm:presLayoutVars>
      </dgm:prSet>
      <dgm:spPr>
        <a:noFill/>
        <a:ln w="3175">
          <a:solidFill>
            <a:srgbClr val="FF0000"/>
          </a:solidFill>
        </a:ln>
      </dgm:spPr>
    </dgm:pt>
    <dgm:pt modelId="{800E18B8-4AE1-495E-8A04-4FE0855951AB}" type="pres">
      <dgm:prSet presAssocID="{9E4CB6F9-8600-4409-AB2F-1749287C4002}" presName="spaceBetweenRectangles" presStyleCnt="0"/>
      <dgm:spPr/>
    </dgm:pt>
    <dgm:pt modelId="{E5042C87-DE82-4AB7-9C9A-1E44EDA9A0CF}" type="pres">
      <dgm:prSet presAssocID="{51851A5E-8740-4488-AE2A-D72DE56B6CBD}" presName="parentLin" presStyleCnt="0"/>
      <dgm:spPr/>
    </dgm:pt>
    <dgm:pt modelId="{0E890635-F97E-4496-9CB3-43759F2A0761}" type="pres">
      <dgm:prSet presAssocID="{51851A5E-8740-4488-AE2A-D72DE56B6CBD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AAB8BD13-22C6-4AA9-831C-8176D6F9BCAB}" type="pres">
      <dgm:prSet presAssocID="{51851A5E-8740-4488-AE2A-D72DE56B6CBD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4C40EB-E8FB-4088-83DD-BFDD5C9610E9}" type="pres">
      <dgm:prSet presAssocID="{51851A5E-8740-4488-AE2A-D72DE56B6CBD}" presName="negativeSpace" presStyleCnt="0"/>
      <dgm:spPr/>
    </dgm:pt>
    <dgm:pt modelId="{343E72D1-70BB-40A8-A824-E44521EEDF74}" type="pres">
      <dgm:prSet presAssocID="{51851A5E-8740-4488-AE2A-D72DE56B6CBD}" presName="childText" presStyleLbl="conFgAcc1" presStyleIdx="2" presStyleCnt="5">
        <dgm:presLayoutVars>
          <dgm:bulletEnabled val="1"/>
        </dgm:presLayoutVars>
      </dgm:prSet>
      <dgm:spPr>
        <a:noFill/>
        <a:ln w="3175">
          <a:solidFill>
            <a:srgbClr val="FF0000"/>
          </a:solidFill>
        </a:ln>
      </dgm:spPr>
    </dgm:pt>
    <dgm:pt modelId="{5C3F660D-8558-486F-8EB1-6144FC4D7222}" type="pres">
      <dgm:prSet presAssocID="{AF788514-CD42-4571-83D7-C7943F1B5574}" presName="spaceBetweenRectangles" presStyleCnt="0"/>
      <dgm:spPr/>
    </dgm:pt>
    <dgm:pt modelId="{D2DD8381-EE6E-4F07-8AEF-7B8935C0A15E}" type="pres">
      <dgm:prSet presAssocID="{135117B5-00AF-445B-8F13-C743FB4B4FCC}" presName="parentLin" presStyleCnt="0"/>
      <dgm:spPr/>
    </dgm:pt>
    <dgm:pt modelId="{B4E31326-01AD-4C55-B8A9-B80D43B56191}" type="pres">
      <dgm:prSet presAssocID="{135117B5-00AF-445B-8F13-C743FB4B4FCC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1B094D39-21B4-41F1-AA5B-37E7DD993971}" type="pres">
      <dgm:prSet presAssocID="{135117B5-00AF-445B-8F13-C743FB4B4FCC}" presName="parentText" presStyleLbl="node1" presStyleIdx="3" presStyleCnt="5" custScaleX="14838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66AA0-52AB-4F9A-80F2-2DB975C7BAAE}" type="pres">
      <dgm:prSet presAssocID="{135117B5-00AF-445B-8F13-C743FB4B4FCC}" presName="negativeSpace" presStyleCnt="0"/>
      <dgm:spPr/>
    </dgm:pt>
    <dgm:pt modelId="{7F8C2890-8DE3-4EC8-94D4-B505354E26C2}" type="pres">
      <dgm:prSet presAssocID="{135117B5-00AF-445B-8F13-C743FB4B4FCC}" presName="childText" presStyleLbl="conFgAcc1" presStyleIdx="3" presStyleCnt="5">
        <dgm:presLayoutVars>
          <dgm:bulletEnabled val="1"/>
        </dgm:presLayoutVars>
      </dgm:prSet>
      <dgm:spPr>
        <a:noFill/>
        <a:ln w="3175">
          <a:solidFill>
            <a:srgbClr val="FF0000"/>
          </a:solidFill>
        </a:ln>
      </dgm:spPr>
    </dgm:pt>
    <dgm:pt modelId="{C3E4F2E2-E895-4AD5-97A7-9A1C8BE45BC1}" type="pres">
      <dgm:prSet presAssocID="{8D6007FB-A9AF-445B-9704-9BAD6F12F23C}" presName="spaceBetweenRectangles" presStyleCnt="0"/>
      <dgm:spPr/>
    </dgm:pt>
    <dgm:pt modelId="{00E3EFFC-5914-49AD-A6A5-420FECC252FD}" type="pres">
      <dgm:prSet presAssocID="{C5D9F8BC-21B0-4C8A-B036-D7B4728EF190}" presName="parentLin" presStyleCnt="0"/>
      <dgm:spPr/>
    </dgm:pt>
    <dgm:pt modelId="{196C8CD8-EBD2-43E3-A7B1-62A17385823F}" type="pres">
      <dgm:prSet presAssocID="{C5D9F8BC-21B0-4C8A-B036-D7B4728EF190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E9494EB0-849C-49A8-839B-347816CA4134}" type="pres">
      <dgm:prSet presAssocID="{C5D9F8BC-21B0-4C8A-B036-D7B4728EF190}" presName="parentText" presStyleLbl="node1" presStyleIdx="4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385E47-5AC4-4720-8BE3-9D7791FC72E0}" type="pres">
      <dgm:prSet presAssocID="{C5D9F8BC-21B0-4C8A-B036-D7B4728EF190}" presName="negativeSpace" presStyleCnt="0"/>
      <dgm:spPr/>
    </dgm:pt>
    <dgm:pt modelId="{D6F85E2F-7EF0-44FA-BF3F-BD27C55970ED}" type="pres">
      <dgm:prSet presAssocID="{C5D9F8BC-21B0-4C8A-B036-D7B4728EF190}" presName="childText" presStyleLbl="conFgAcc1" presStyleIdx="4" presStyleCnt="5">
        <dgm:presLayoutVars>
          <dgm:bulletEnabled val="1"/>
        </dgm:presLayoutVars>
      </dgm:prSet>
      <dgm:spPr>
        <a:noFill/>
        <a:ln w="3175">
          <a:solidFill>
            <a:srgbClr val="FF0000"/>
          </a:solidFill>
        </a:ln>
      </dgm:spPr>
    </dgm:pt>
  </dgm:ptLst>
  <dgm:cxnLst>
    <dgm:cxn modelId="{908593B4-C72E-4DCD-A5EA-67405FF6AE2D}" type="presOf" srcId="{51851A5E-8740-4488-AE2A-D72DE56B6CBD}" destId="{AAB8BD13-22C6-4AA9-831C-8176D6F9BCAB}" srcOrd="1" destOrd="0" presId="urn:microsoft.com/office/officeart/2005/8/layout/list1"/>
    <dgm:cxn modelId="{1117580E-7480-4826-9E48-413E57DA8698}" type="presOf" srcId="{51851A5E-8740-4488-AE2A-D72DE56B6CBD}" destId="{0E890635-F97E-4496-9CB3-43759F2A0761}" srcOrd="0" destOrd="0" presId="urn:microsoft.com/office/officeart/2005/8/layout/list1"/>
    <dgm:cxn modelId="{F3D575F9-19C8-4575-A4A8-72E07788E133}" srcId="{E7F48B08-1233-4273-9DCC-8B6AD7E279CF}" destId="{135117B5-00AF-445B-8F13-C743FB4B4FCC}" srcOrd="3" destOrd="0" parTransId="{5DA90E9C-5086-48F5-A13F-19099F613E20}" sibTransId="{8D6007FB-A9AF-445B-9704-9BAD6F12F23C}"/>
    <dgm:cxn modelId="{8ACB8A86-B93B-4CED-A807-C3C9F2F83E35}" srcId="{E7F48B08-1233-4273-9DCC-8B6AD7E279CF}" destId="{2997B94E-77FF-435B-B7A5-57F944323A8A}" srcOrd="1" destOrd="0" parTransId="{C5ABBA29-B02B-41CA-9174-21A51E575C7B}" sibTransId="{9E4CB6F9-8600-4409-AB2F-1749287C4002}"/>
    <dgm:cxn modelId="{4D1026BD-D380-4C1A-980F-31DFF4B8A3C7}" type="presOf" srcId="{2997B94E-77FF-435B-B7A5-57F944323A8A}" destId="{91F342C7-24B9-474E-B32D-3AD67A09F978}" srcOrd="1" destOrd="0" presId="urn:microsoft.com/office/officeart/2005/8/layout/list1"/>
    <dgm:cxn modelId="{C8551B0B-FC7A-40AE-965C-EB7C4876D893}" srcId="{E7F48B08-1233-4273-9DCC-8B6AD7E279CF}" destId="{CBF17D05-8547-4507-B7C8-EAC1A464251C}" srcOrd="0" destOrd="0" parTransId="{2AC7C3C7-0374-4EEA-A2CA-7DD029AF2CED}" sibTransId="{A0ABF01B-28B0-41DD-A39A-1019914A0D4A}"/>
    <dgm:cxn modelId="{C9EC1BE7-4750-4C2D-8F4D-75596B74647F}" type="presOf" srcId="{135117B5-00AF-445B-8F13-C743FB4B4FCC}" destId="{B4E31326-01AD-4C55-B8A9-B80D43B56191}" srcOrd="0" destOrd="0" presId="urn:microsoft.com/office/officeart/2005/8/layout/list1"/>
    <dgm:cxn modelId="{02F0DABE-636A-4750-83C2-B2DAC16323DA}" type="presOf" srcId="{E7F48B08-1233-4273-9DCC-8B6AD7E279CF}" destId="{F0399B3E-8546-44BC-84F5-AFC06283C66C}" srcOrd="0" destOrd="0" presId="urn:microsoft.com/office/officeart/2005/8/layout/list1"/>
    <dgm:cxn modelId="{4DDDD972-70F0-4F35-85B9-B622CD2D0095}" type="presOf" srcId="{135117B5-00AF-445B-8F13-C743FB4B4FCC}" destId="{1B094D39-21B4-41F1-AA5B-37E7DD993971}" srcOrd="1" destOrd="0" presId="urn:microsoft.com/office/officeart/2005/8/layout/list1"/>
    <dgm:cxn modelId="{E035EE68-7695-4DB8-AFFD-B85D0AFEE822}" type="presOf" srcId="{C5D9F8BC-21B0-4C8A-B036-D7B4728EF190}" destId="{196C8CD8-EBD2-43E3-A7B1-62A17385823F}" srcOrd="0" destOrd="0" presId="urn:microsoft.com/office/officeart/2005/8/layout/list1"/>
    <dgm:cxn modelId="{9F0F0B04-E349-4576-A5DE-EB76E777C26F}" srcId="{E7F48B08-1233-4273-9DCC-8B6AD7E279CF}" destId="{51851A5E-8740-4488-AE2A-D72DE56B6CBD}" srcOrd="2" destOrd="0" parTransId="{989A12A8-842A-41C8-9D56-54620087B930}" sibTransId="{AF788514-CD42-4571-83D7-C7943F1B5574}"/>
    <dgm:cxn modelId="{D26C8929-CF0C-457A-86B9-C0BF18D075BF}" type="presOf" srcId="{CBF17D05-8547-4507-B7C8-EAC1A464251C}" destId="{E281D3D7-7115-4959-8AE2-0ABA638CD6C3}" srcOrd="0" destOrd="0" presId="urn:microsoft.com/office/officeart/2005/8/layout/list1"/>
    <dgm:cxn modelId="{4F30480D-0250-4A98-A866-39D7D0037BDE}" type="presOf" srcId="{CBF17D05-8547-4507-B7C8-EAC1A464251C}" destId="{A6E52154-D9FC-46EC-81EB-9450A7A8E95E}" srcOrd="1" destOrd="0" presId="urn:microsoft.com/office/officeart/2005/8/layout/list1"/>
    <dgm:cxn modelId="{64A6380C-41BD-408D-B8AB-EDFDDE006799}" type="presOf" srcId="{2997B94E-77FF-435B-B7A5-57F944323A8A}" destId="{489866AE-A452-4B61-A1BE-B7033E790D37}" srcOrd="0" destOrd="0" presId="urn:microsoft.com/office/officeart/2005/8/layout/list1"/>
    <dgm:cxn modelId="{CD546B21-1F96-4F1F-B777-78E1000669BD}" srcId="{E7F48B08-1233-4273-9DCC-8B6AD7E279CF}" destId="{C5D9F8BC-21B0-4C8A-B036-D7B4728EF190}" srcOrd="4" destOrd="0" parTransId="{3796652A-24A2-41BD-808E-5B06EBB15A7B}" sibTransId="{50A360B5-29C1-488B-A45D-8AC8695A91FF}"/>
    <dgm:cxn modelId="{AEC6A07E-E24C-4EBD-B651-CA5697267998}" type="presOf" srcId="{C5D9F8BC-21B0-4C8A-B036-D7B4728EF190}" destId="{E9494EB0-849C-49A8-839B-347816CA4134}" srcOrd="1" destOrd="0" presId="urn:microsoft.com/office/officeart/2005/8/layout/list1"/>
    <dgm:cxn modelId="{AC0EAB1E-A586-4077-80FA-D64E7F454CC0}" type="presParOf" srcId="{F0399B3E-8546-44BC-84F5-AFC06283C66C}" destId="{2F010E61-2B2C-416D-AA08-D854D0704AED}" srcOrd="0" destOrd="0" presId="urn:microsoft.com/office/officeart/2005/8/layout/list1"/>
    <dgm:cxn modelId="{A8E6C429-39C3-4441-813B-BB825A676EDC}" type="presParOf" srcId="{2F010E61-2B2C-416D-AA08-D854D0704AED}" destId="{E281D3D7-7115-4959-8AE2-0ABA638CD6C3}" srcOrd="0" destOrd="0" presId="urn:microsoft.com/office/officeart/2005/8/layout/list1"/>
    <dgm:cxn modelId="{32C542DD-25C6-4D1D-B47D-47D32951C6AA}" type="presParOf" srcId="{2F010E61-2B2C-416D-AA08-D854D0704AED}" destId="{A6E52154-D9FC-46EC-81EB-9450A7A8E95E}" srcOrd="1" destOrd="0" presId="urn:microsoft.com/office/officeart/2005/8/layout/list1"/>
    <dgm:cxn modelId="{830A48B6-9F7F-4D39-B26D-6FFE04D8F54E}" type="presParOf" srcId="{F0399B3E-8546-44BC-84F5-AFC06283C66C}" destId="{914764F7-587E-4A3F-928B-B26F0C50F383}" srcOrd="1" destOrd="0" presId="urn:microsoft.com/office/officeart/2005/8/layout/list1"/>
    <dgm:cxn modelId="{65B2FC3C-20F6-418A-8963-BD47DE326FD4}" type="presParOf" srcId="{F0399B3E-8546-44BC-84F5-AFC06283C66C}" destId="{E05C0696-8527-446D-93BB-AAE66A83E2EA}" srcOrd="2" destOrd="0" presId="urn:microsoft.com/office/officeart/2005/8/layout/list1"/>
    <dgm:cxn modelId="{AF017127-EB57-4EF1-A3F6-733DE1D6F972}" type="presParOf" srcId="{F0399B3E-8546-44BC-84F5-AFC06283C66C}" destId="{139238E3-1CCD-4A6C-A5A1-F24D8B232FFE}" srcOrd="3" destOrd="0" presId="urn:microsoft.com/office/officeart/2005/8/layout/list1"/>
    <dgm:cxn modelId="{FD9D83A6-2AE7-4371-9A54-0B0C97D21BC1}" type="presParOf" srcId="{F0399B3E-8546-44BC-84F5-AFC06283C66C}" destId="{73FE8B7A-D92D-4CF9-B3F1-3914BC2F35CD}" srcOrd="4" destOrd="0" presId="urn:microsoft.com/office/officeart/2005/8/layout/list1"/>
    <dgm:cxn modelId="{60E6CEC1-AC5B-4B64-80CD-430CF83A2F56}" type="presParOf" srcId="{73FE8B7A-D92D-4CF9-B3F1-3914BC2F35CD}" destId="{489866AE-A452-4B61-A1BE-B7033E790D37}" srcOrd="0" destOrd="0" presId="urn:microsoft.com/office/officeart/2005/8/layout/list1"/>
    <dgm:cxn modelId="{A25F2CE3-41CA-477D-AB7F-E5210B6E8CB4}" type="presParOf" srcId="{73FE8B7A-D92D-4CF9-B3F1-3914BC2F35CD}" destId="{91F342C7-24B9-474E-B32D-3AD67A09F978}" srcOrd="1" destOrd="0" presId="urn:microsoft.com/office/officeart/2005/8/layout/list1"/>
    <dgm:cxn modelId="{B28038CE-3E74-4F30-AFA4-533E90269B02}" type="presParOf" srcId="{F0399B3E-8546-44BC-84F5-AFC06283C66C}" destId="{9820231C-0B17-44E9-9ABA-08105D13A2AC}" srcOrd="5" destOrd="0" presId="urn:microsoft.com/office/officeart/2005/8/layout/list1"/>
    <dgm:cxn modelId="{4D0E893B-C80E-40F7-BA9F-3EA005CDDC3A}" type="presParOf" srcId="{F0399B3E-8546-44BC-84F5-AFC06283C66C}" destId="{AEDA61E2-6769-412F-AAA5-4747FEA3483B}" srcOrd="6" destOrd="0" presId="urn:microsoft.com/office/officeart/2005/8/layout/list1"/>
    <dgm:cxn modelId="{8DA51234-C8FB-4FB8-94DE-A8C6005818D7}" type="presParOf" srcId="{F0399B3E-8546-44BC-84F5-AFC06283C66C}" destId="{800E18B8-4AE1-495E-8A04-4FE0855951AB}" srcOrd="7" destOrd="0" presId="urn:microsoft.com/office/officeart/2005/8/layout/list1"/>
    <dgm:cxn modelId="{CB52188F-532A-4C15-B282-5E06794B4A36}" type="presParOf" srcId="{F0399B3E-8546-44BC-84F5-AFC06283C66C}" destId="{E5042C87-DE82-4AB7-9C9A-1E44EDA9A0CF}" srcOrd="8" destOrd="0" presId="urn:microsoft.com/office/officeart/2005/8/layout/list1"/>
    <dgm:cxn modelId="{6B7BD3E7-F659-48A7-801E-FA31A1626A6F}" type="presParOf" srcId="{E5042C87-DE82-4AB7-9C9A-1E44EDA9A0CF}" destId="{0E890635-F97E-4496-9CB3-43759F2A0761}" srcOrd="0" destOrd="0" presId="urn:microsoft.com/office/officeart/2005/8/layout/list1"/>
    <dgm:cxn modelId="{61EAE63E-3036-42AC-BEBC-7E4A2835D396}" type="presParOf" srcId="{E5042C87-DE82-4AB7-9C9A-1E44EDA9A0CF}" destId="{AAB8BD13-22C6-4AA9-831C-8176D6F9BCAB}" srcOrd="1" destOrd="0" presId="urn:microsoft.com/office/officeart/2005/8/layout/list1"/>
    <dgm:cxn modelId="{7EA35A2D-F914-4841-AE40-9C2C5ADB602B}" type="presParOf" srcId="{F0399B3E-8546-44BC-84F5-AFC06283C66C}" destId="{174C40EB-E8FB-4088-83DD-BFDD5C9610E9}" srcOrd="9" destOrd="0" presId="urn:microsoft.com/office/officeart/2005/8/layout/list1"/>
    <dgm:cxn modelId="{6FAE1B96-6DA8-449C-9318-E19431651840}" type="presParOf" srcId="{F0399B3E-8546-44BC-84F5-AFC06283C66C}" destId="{343E72D1-70BB-40A8-A824-E44521EEDF74}" srcOrd="10" destOrd="0" presId="urn:microsoft.com/office/officeart/2005/8/layout/list1"/>
    <dgm:cxn modelId="{5BDF65E2-E5A5-44F8-8C5A-7F67290D6593}" type="presParOf" srcId="{F0399B3E-8546-44BC-84F5-AFC06283C66C}" destId="{5C3F660D-8558-486F-8EB1-6144FC4D7222}" srcOrd="11" destOrd="0" presId="urn:microsoft.com/office/officeart/2005/8/layout/list1"/>
    <dgm:cxn modelId="{BCE44F37-6417-4A47-B5E9-52F222833B5D}" type="presParOf" srcId="{F0399B3E-8546-44BC-84F5-AFC06283C66C}" destId="{D2DD8381-EE6E-4F07-8AEF-7B8935C0A15E}" srcOrd="12" destOrd="0" presId="urn:microsoft.com/office/officeart/2005/8/layout/list1"/>
    <dgm:cxn modelId="{F58FE0AF-08E2-488E-BE74-617CB582E6B2}" type="presParOf" srcId="{D2DD8381-EE6E-4F07-8AEF-7B8935C0A15E}" destId="{B4E31326-01AD-4C55-B8A9-B80D43B56191}" srcOrd="0" destOrd="0" presId="urn:microsoft.com/office/officeart/2005/8/layout/list1"/>
    <dgm:cxn modelId="{15AE7BFD-452D-438E-B037-9E7C728198A4}" type="presParOf" srcId="{D2DD8381-EE6E-4F07-8AEF-7B8935C0A15E}" destId="{1B094D39-21B4-41F1-AA5B-37E7DD993971}" srcOrd="1" destOrd="0" presId="urn:microsoft.com/office/officeart/2005/8/layout/list1"/>
    <dgm:cxn modelId="{999D19CB-F375-477E-97E3-0E19BC0ED6ED}" type="presParOf" srcId="{F0399B3E-8546-44BC-84F5-AFC06283C66C}" destId="{98266AA0-52AB-4F9A-80F2-2DB975C7BAAE}" srcOrd="13" destOrd="0" presId="urn:microsoft.com/office/officeart/2005/8/layout/list1"/>
    <dgm:cxn modelId="{B025B808-3BA0-4CD5-8484-F1E04B616ECA}" type="presParOf" srcId="{F0399B3E-8546-44BC-84F5-AFC06283C66C}" destId="{7F8C2890-8DE3-4EC8-94D4-B505354E26C2}" srcOrd="14" destOrd="0" presId="urn:microsoft.com/office/officeart/2005/8/layout/list1"/>
    <dgm:cxn modelId="{4E50649D-774B-4CDD-A6D3-DD152B04D018}" type="presParOf" srcId="{F0399B3E-8546-44BC-84F5-AFC06283C66C}" destId="{C3E4F2E2-E895-4AD5-97A7-9A1C8BE45BC1}" srcOrd="15" destOrd="0" presId="urn:microsoft.com/office/officeart/2005/8/layout/list1"/>
    <dgm:cxn modelId="{8AC44356-C70C-4F2D-8379-94400E05EEEB}" type="presParOf" srcId="{F0399B3E-8546-44BC-84F5-AFC06283C66C}" destId="{00E3EFFC-5914-49AD-A6A5-420FECC252FD}" srcOrd="16" destOrd="0" presId="urn:microsoft.com/office/officeart/2005/8/layout/list1"/>
    <dgm:cxn modelId="{1F262307-ADF2-49F4-B64B-128D2ADCBB1B}" type="presParOf" srcId="{00E3EFFC-5914-49AD-A6A5-420FECC252FD}" destId="{196C8CD8-EBD2-43E3-A7B1-62A17385823F}" srcOrd="0" destOrd="0" presId="urn:microsoft.com/office/officeart/2005/8/layout/list1"/>
    <dgm:cxn modelId="{C88A9EEE-A118-4062-91EF-4587D9BC2B10}" type="presParOf" srcId="{00E3EFFC-5914-49AD-A6A5-420FECC252FD}" destId="{E9494EB0-849C-49A8-839B-347816CA4134}" srcOrd="1" destOrd="0" presId="urn:microsoft.com/office/officeart/2005/8/layout/list1"/>
    <dgm:cxn modelId="{491611E7-5834-43E2-9093-320FC22CF2A3}" type="presParOf" srcId="{F0399B3E-8546-44BC-84F5-AFC06283C66C}" destId="{4F385E47-5AC4-4720-8BE3-9D7791FC72E0}" srcOrd="17" destOrd="0" presId="urn:microsoft.com/office/officeart/2005/8/layout/list1"/>
    <dgm:cxn modelId="{03E7C731-71B8-4B95-8199-622C071C1546}" type="presParOf" srcId="{F0399B3E-8546-44BC-84F5-AFC06283C66C}" destId="{D6F85E2F-7EF0-44FA-BF3F-BD27C55970ED}" srcOrd="18" destOrd="0" presId="urn:microsoft.com/office/officeart/2005/8/layout/list1"/>
  </dgm:cxnLst>
  <dgm:bg/>
  <dgm:whole>
    <a:ln>
      <a:solidFill>
        <a:srgbClr val="0000FF"/>
      </a:solidFill>
    </a:ln>
  </dgm:whole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37CA8A7-7858-4332-986B-83A9144C86AF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663B1D-D7CB-4F40-9C29-289BA6895744}">
      <dgm:prSet phldrT="[Text]" custT="1"/>
      <dgm:spPr>
        <a:solidFill>
          <a:schemeClr val="accent6">
            <a:lumMod val="50000"/>
          </a:schemeClr>
        </a:solidFill>
        <a:ln w="28575">
          <a:solidFill>
            <a:srgbClr val="00FF00"/>
          </a:solidFill>
        </a:ln>
      </dgm:spPr>
      <dgm:t>
        <a:bodyPr/>
        <a:lstStyle/>
        <a:p>
          <a:r>
            <a:rPr lang="en-US" sz="2000" b="1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Indigenisation</a:t>
          </a:r>
          <a:r>
            <a: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to target newly inducted equipment</a:t>
          </a:r>
          <a:endParaRPr lang="en-US" sz="20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FF8FC855-654C-441C-955D-B5AF162DC1D6}" type="parTrans" cxnId="{6AADAFA3-E806-4747-9501-713209661547}">
      <dgm:prSet/>
      <dgm:spPr/>
      <dgm:t>
        <a:bodyPr/>
        <a:lstStyle/>
        <a:p>
          <a:endParaRPr lang="en-US" sz="20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73F9B4E1-6562-445D-8EAA-C43AC025584F}" type="sibTrans" cxnId="{6AADAFA3-E806-4747-9501-713209661547}">
      <dgm:prSet custT="1"/>
      <dgm:spPr>
        <a:solidFill>
          <a:srgbClr val="C00000">
            <a:alpha val="90000"/>
          </a:srgbClr>
        </a:solidFill>
        <a:ln w="28575">
          <a:solidFill>
            <a:srgbClr val="FFFF00">
              <a:alpha val="90000"/>
            </a:srgbClr>
          </a:solidFill>
        </a:ln>
      </dgm:spPr>
      <dgm:t>
        <a:bodyPr/>
        <a:lstStyle/>
        <a:p>
          <a:endParaRPr lang="en-US" sz="20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F561EDBB-CC2F-48A1-9B91-AE9C68FA9090}">
      <dgm:prSet custT="1"/>
      <dgm:spPr>
        <a:solidFill>
          <a:schemeClr val="accent1">
            <a:lumMod val="50000"/>
          </a:schemeClr>
        </a:solidFill>
        <a:ln w="28575">
          <a:solidFill>
            <a:srgbClr val="00FF00"/>
          </a:solidFill>
        </a:ln>
      </dgm:spPr>
      <dgm:t>
        <a:bodyPr/>
        <a:lstStyle/>
        <a:p>
          <a:r>
            <a:rPr lang="en-US" sz="2000" b="1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Indigenisation</a:t>
          </a:r>
          <a:r>
            <a: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to focus on major  assembly/ sub-assembly </a:t>
          </a:r>
        </a:p>
      </dgm:t>
    </dgm:pt>
    <dgm:pt modelId="{0177E284-5026-4C44-9262-4586643C33B5}" type="parTrans" cxnId="{3AE99CCC-898C-4310-BD3A-9602CC98AA98}">
      <dgm:prSet/>
      <dgm:spPr/>
      <dgm:t>
        <a:bodyPr/>
        <a:lstStyle/>
        <a:p>
          <a:endParaRPr lang="en-US" sz="20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D54AFBD9-C2E8-478E-9B2E-F8C63DD28118}" type="sibTrans" cxnId="{3AE99CCC-898C-4310-BD3A-9602CC98AA98}">
      <dgm:prSet custT="1"/>
      <dgm:spPr>
        <a:solidFill>
          <a:srgbClr val="C00000">
            <a:alpha val="90000"/>
          </a:srgbClr>
        </a:solidFill>
        <a:ln w="28575">
          <a:solidFill>
            <a:srgbClr val="FFFF00">
              <a:alpha val="90000"/>
            </a:srgbClr>
          </a:solidFill>
        </a:ln>
      </dgm:spPr>
      <dgm:t>
        <a:bodyPr/>
        <a:lstStyle/>
        <a:p>
          <a:endParaRPr lang="en-US" sz="20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E36CFC6-5440-4237-8702-0C829C73B02B}">
      <dgm:prSet custT="1"/>
      <dgm:spPr>
        <a:solidFill>
          <a:srgbClr val="006600"/>
        </a:solidFill>
        <a:ln w="28575">
          <a:solidFill>
            <a:srgbClr val="00FF00"/>
          </a:solidFill>
        </a:ln>
      </dgm:spPr>
      <dgm:t>
        <a:bodyPr/>
        <a:lstStyle/>
        <a:p>
          <a:r>
            <a:rPr lang="en-US" sz="2000" b="1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Indigenisation</a:t>
          </a:r>
          <a:r>
            <a: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based on import list </a:t>
          </a:r>
          <a:endParaRPr lang="en-IN" sz="20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BD9F9EB-4600-4B1A-ABD2-3674548CD2A1}" type="parTrans" cxnId="{DD1F6737-23DC-4972-AB31-2BEB5347E023}">
      <dgm:prSet/>
      <dgm:spPr/>
      <dgm:t>
        <a:bodyPr/>
        <a:lstStyle/>
        <a:p>
          <a:endParaRPr lang="en-US" sz="20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D262E7BA-FFEB-45BE-8270-484A86FD44D5}" type="sibTrans" cxnId="{DD1F6737-23DC-4972-AB31-2BEB5347E023}">
      <dgm:prSet/>
      <dgm:spPr/>
      <dgm:t>
        <a:bodyPr/>
        <a:lstStyle/>
        <a:p>
          <a:endParaRPr lang="en-US" sz="20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D23C467-8B09-4D53-8299-E07BF5B43C1C}" type="pres">
      <dgm:prSet presAssocID="{737CA8A7-7858-4332-986B-83A9144C86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C34371-CBBF-471A-B65E-C530977331DA}" type="pres">
      <dgm:prSet presAssocID="{D5663B1D-D7CB-4F40-9C29-289BA689574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54103-07A7-4848-A952-496337FD4739}" type="pres">
      <dgm:prSet presAssocID="{73F9B4E1-6562-445D-8EAA-C43AC025584F}" presName="spacer" presStyleCnt="0"/>
      <dgm:spPr/>
    </dgm:pt>
    <dgm:pt modelId="{F3C6036D-966D-431C-9D1E-0DB95F96A16E}" type="pres">
      <dgm:prSet presAssocID="{F561EDBB-CC2F-48A1-9B91-AE9C68FA909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601792-8F57-4FC7-96F8-C5018CCD6056}" type="pres">
      <dgm:prSet presAssocID="{D54AFBD9-C2E8-478E-9B2E-F8C63DD28118}" presName="spacer" presStyleCnt="0"/>
      <dgm:spPr/>
    </dgm:pt>
    <dgm:pt modelId="{73D93E7B-D30A-46EE-B405-8AFE4A32769A}" type="pres">
      <dgm:prSet presAssocID="{4E36CFC6-5440-4237-8702-0C829C73B02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F48862-E16F-4197-8946-93D11A61BA4F}" type="presOf" srcId="{D5663B1D-D7CB-4F40-9C29-289BA6895744}" destId="{84C34371-CBBF-471A-B65E-C530977331DA}" srcOrd="0" destOrd="0" presId="urn:microsoft.com/office/officeart/2005/8/layout/vList2"/>
    <dgm:cxn modelId="{6AADAFA3-E806-4747-9501-713209661547}" srcId="{737CA8A7-7858-4332-986B-83A9144C86AF}" destId="{D5663B1D-D7CB-4F40-9C29-289BA6895744}" srcOrd="0" destOrd="0" parTransId="{FF8FC855-654C-441C-955D-B5AF162DC1D6}" sibTransId="{73F9B4E1-6562-445D-8EAA-C43AC025584F}"/>
    <dgm:cxn modelId="{E6449534-DB4A-464F-9648-E1A78E3E63DA}" type="presOf" srcId="{737CA8A7-7858-4332-986B-83A9144C86AF}" destId="{1D23C467-8B09-4D53-8299-E07BF5B43C1C}" srcOrd="0" destOrd="0" presId="urn:microsoft.com/office/officeart/2005/8/layout/vList2"/>
    <dgm:cxn modelId="{DD1F6737-23DC-4972-AB31-2BEB5347E023}" srcId="{737CA8A7-7858-4332-986B-83A9144C86AF}" destId="{4E36CFC6-5440-4237-8702-0C829C73B02B}" srcOrd="2" destOrd="0" parTransId="{9BD9F9EB-4600-4B1A-ABD2-3674548CD2A1}" sibTransId="{D262E7BA-FFEB-45BE-8270-484A86FD44D5}"/>
    <dgm:cxn modelId="{3AE99CCC-898C-4310-BD3A-9602CC98AA98}" srcId="{737CA8A7-7858-4332-986B-83A9144C86AF}" destId="{F561EDBB-CC2F-48A1-9B91-AE9C68FA9090}" srcOrd="1" destOrd="0" parTransId="{0177E284-5026-4C44-9262-4586643C33B5}" sibTransId="{D54AFBD9-C2E8-478E-9B2E-F8C63DD28118}"/>
    <dgm:cxn modelId="{D2F4BCE9-B436-4F81-93C2-122D209DF699}" type="presOf" srcId="{4E36CFC6-5440-4237-8702-0C829C73B02B}" destId="{73D93E7B-D30A-46EE-B405-8AFE4A32769A}" srcOrd="0" destOrd="0" presId="urn:microsoft.com/office/officeart/2005/8/layout/vList2"/>
    <dgm:cxn modelId="{2ADF9A8E-E101-45F4-8B1E-FF9DE05A5AA7}" type="presOf" srcId="{F561EDBB-CC2F-48A1-9B91-AE9C68FA9090}" destId="{F3C6036D-966D-431C-9D1E-0DB95F96A16E}" srcOrd="0" destOrd="0" presId="urn:microsoft.com/office/officeart/2005/8/layout/vList2"/>
    <dgm:cxn modelId="{B0DD15F1-D2AF-4162-975B-B116A4381F34}" type="presParOf" srcId="{1D23C467-8B09-4D53-8299-E07BF5B43C1C}" destId="{84C34371-CBBF-471A-B65E-C530977331DA}" srcOrd="0" destOrd="0" presId="urn:microsoft.com/office/officeart/2005/8/layout/vList2"/>
    <dgm:cxn modelId="{77636087-3FCF-4616-A5DF-FA5EEC0DBF19}" type="presParOf" srcId="{1D23C467-8B09-4D53-8299-E07BF5B43C1C}" destId="{8CB54103-07A7-4848-A952-496337FD4739}" srcOrd="1" destOrd="0" presId="urn:microsoft.com/office/officeart/2005/8/layout/vList2"/>
    <dgm:cxn modelId="{C4A9FF1A-35EA-4C26-B505-3BA6DFBD1204}" type="presParOf" srcId="{1D23C467-8B09-4D53-8299-E07BF5B43C1C}" destId="{F3C6036D-966D-431C-9D1E-0DB95F96A16E}" srcOrd="2" destOrd="0" presId="urn:microsoft.com/office/officeart/2005/8/layout/vList2"/>
    <dgm:cxn modelId="{E5295848-09A6-464C-A4C2-07136A774ADC}" type="presParOf" srcId="{1D23C467-8B09-4D53-8299-E07BF5B43C1C}" destId="{13601792-8F57-4FC7-96F8-C5018CCD6056}" srcOrd="3" destOrd="0" presId="urn:microsoft.com/office/officeart/2005/8/layout/vList2"/>
    <dgm:cxn modelId="{0F76FA65-3DFC-4219-A4EA-81EBA6FB4428}" type="presParOf" srcId="{1D23C467-8B09-4D53-8299-E07BF5B43C1C}" destId="{73D93E7B-D30A-46EE-B405-8AFE4A32769A}" srcOrd="4" destOrd="0" presId="urn:microsoft.com/office/officeart/2005/8/layout/vList2"/>
  </dgm:cxnLst>
  <dgm:bg/>
  <dgm:whole>
    <a:ln w="38100">
      <a:solidFill>
        <a:srgbClr val="FF0000"/>
      </a:solidFill>
    </a:ln>
  </dgm:whole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935A7-F370-47B4-B05C-99FAA1969AD4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3A6A5-450F-4D92-A1BB-67F71A4806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679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49805-C7F7-47D1-B520-A2AE8DC779D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489AA-6972-4232-BEBD-AF9FA65B54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109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89AA-6972-4232-BEBD-AF9FA65B54A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D3428-8EE7-4C03-BFD2-BAE62E2C78C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89AA-6972-4232-BEBD-AF9FA65B54A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Each of the first three, want to take a different</a:t>
            </a:r>
          </a:p>
          <a:p>
            <a:r>
              <a:rPr lang="en-IN" dirty="0" smtClean="0"/>
              <a:t>road. Each one is correct and each one is wrong.</a:t>
            </a:r>
          </a:p>
          <a:p>
            <a:r>
              <a:rPr lang="en-IN" dirty="0" smtClean="0"/>
              <a:t>There is no consensus of approach. The military</a:t>
            </a:r>
          </a:p>
          <a:p>
            <a:r>
              <a:rPr lang="en-IN" dirty="0" smtClean="0"/>
              <a:t>wants the latest operational equipment that is only</a:t>
            </a:r>
          </a:p>
          <a:p>
            <a:r>
              <a:rPr lang="en-IN" dirty="0" smtClean="0"/>
              <a:t>available abroad. The DRDO/DPSU combine wants</a:t>
            </a:r>
          </a:p>
          <a:p>
            <a:r>
              <a:rPr lang="en-IN" dirty="0" smtClean="0"/>
              <a:t>the armed forces to accept what they produce. The</a:t>
            </a:r>
          </a:p>
          <a:p>
            <a:r>
              <a:rPr lang="en-IN" dirty="0" smtClean="0"/>
              <a:t>private sector feels left out. The fourth one lacks</a:t>
            </a:r>
          </a:p>
          <a:p>
            <a:r>
              <a:rPr lang="en-IN" dirty="0" smtClean="0"/>
              <a:t>the understanding of the issues. The fifth is passive</a:t>
            </a:r>
          </a:p>
          <a:p>
            <a:r>
              <a:rPr lang="en-IN" dirty="0" smtClean="0"/>
              <a:t>and perhaps indifferent as well. Since no consensus</a:t>
            </a:r>
          </a:p>
          <a:p>
            <a:r>
              <a:rPr lang="en-IN" dirty="0" smtClean="0"/>
              <a:t>is obtaining the omnibus has driven itself mostly</a:t>
            </a:r>
          </a:p>
          <a:p>
            <a:r>
              <a:rPr lang="en-IN" dirty="0" smtClean="0"/>
              <a:t>along the fourth road i.e. ‘the nowhere road.’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07535-C255-47B2-A97F-F84B357D2753}" type="slidenum">
              <a:rPr lang="en-IN" smtClean="0">
                <a:solidFill>
                  <a:prstClr val="black"/>
                </a:solidFill>
              </a:rPr>
              <a:pPr/>
              <a:t>4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379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08EF0-F922-4887-96E4-52A549173909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2967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89AA-6972-4232-BEBD-AF9FA65B54A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653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89AA-6972-4232-BEBD-AF9FA65B54A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653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66A56-16C4-4DAB-A3D8-748542CBCF3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5988" y="742950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44036" name="Slide Number Placeholder 3"/>
          <p:cNvSpPr txBox="1">
            <a:spLocks noGrp="1"/>
          </p:cNvSpPr>
          <p:nvPr/>
        </p:nvSpPr>
        <p:spPr bwMode="auto">
          <a:xfrm>
            <a:off x="3850445" y="9428591"/>
            <a:ext cx="2945659" cy="49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337" tIns="43169" rIns="86337" bIns="43169" anchor="b"/>
          <a:lstStyle/>
          <a:p>
            <a:pPr algn="r"/>
            <a:fld id="{CFE15324-60D9-41E7-9BAC-FA75AEC3E2D7}" type="slidenum">
              <a:rPr lang="en-US" sz="1200">
                <a:latin typeface="Calibri" pitchFamily="34" charset="0"/>
              </a:rPr>
              <a:pPr algn="r"/>
              <a:t>9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89AA-6972-4232-BEBD-AF9FA65B54A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Each of the first three, want to take a different</a:t>
            </a:r>
          </a:p>
          <a:p>
            <a:r>
              <a:rPr lang="en-IN" dirty="0" smtClean="0"/>
              <a:t>road. Each one is correct and each one is wrong.</a:t>
            </a:r>
          </a:p>
          <a:p>
            <a:r>
              <a:rPr lang="en-IN" dirty="0" smtClean="0"/>
              <a:t>There is no consensus of approach. The military</a:t>
            </a:r>
          </a:p>
          <a:p>
            <a:r>
              <a:rPr lang="en-IN" dirty="0" smtClean="0"/>
              <a:t>wants the latest operational equipment that is only</a:t>
            </a:r>
          </a:p>
          <a:p>
            <a:r>
              <a:rPr lang="en-IN" dirty="0" smtClean="0"/>
              <a:t>available abroad. The DRDO/DPSU combine wants</a:t>
            </a:r>
          </a:p>
          <a:p>
            <a:r>
              <a:rPr lang="en-IN" dirty="0" smtClean="0"/>
              <a:t>the armed forces to accept what they produce. The</a:t>
            </a:r>
          </a:p>
          <a:p>
            <a:r>
              <a:rPr lang="en-IN" dirty="0" smtClean="0"/>
              <a:t>private sector feels left out. The fourth one lacks</a:t>
            </a:r>
          </a:p>
          <a:p>
            <a:r>
              <a:rPr lang="en-IN" dirty="0" smtClean="0"/>
              <a:t>the understanding of the issues. The fifth is passive</a:t>
            </a:r>
          </a:p>
          <a:p>
            <a:r>
              <a:rPr lang="en-IN" dirty="0" smtClean="0"/>
              <a:t>and perhaps indifferent as well. Since no consensus</a:t>
            </a:r>
          </a:p>
          <a:p>
            <a:r>
              <a:rPr lang="en-IN" dirty="0" smtClean="0"/>
              <a:t>is obtaining the omnibus has driven itself mostly</a:t>
            </a:r>
          </a:p>
          <a:p>
            <a:r>
              <a:rPr lang="en-IN" dirty="0" smtClean="0"/>
              <a:t>along the fourth road i.e. ‘the nowhere road.’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07535-C255-47B2-A97F-F84B357D2753}" type="slidenum">
              <a:rPr lang="en-IN" smtClean="0">
                <a:solidFill>
                  <a:prstClr val="black"/>
                </a:solidFill>
              </a:rPr>
              <a:pPr/>
              <a:t>11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379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4405B4-F4DF-462E-B9B9-8C421B3AD3F0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7713"/>
            <a:ext cx="4957763" cy="3717925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747" y="4716865"/>
            <a:ext cx="4986181" cy="4464393"/>
          </a:xfrm>
          <a:noFill/>
          <a:ln/>
        </p:spPr>
        <p:txBody>
          <a:bodyPr/>
          <a:lstStyle/>
          <a:p>
            <a:pPr eaLnBrk="1" hangingPunct="1"/>
            <a:endParaRPr lang="en-IN" dirty="0" smtClean="0"/>
          </a:p>
        </p:txBody>
      </p:sp>
    </p:spTree>
    <p:extLst>
      <p:ext uri="{BB962C8B-B14F-4D97-AF65-F5344CB8AC3E}">
        <p14:creationId xmlns="" xmlns:p14="http://schemas.microsoft.com/office/powerpoint/2010/main" val="22231627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D3428-8EE7-4C03-BFD2-BAE62E2C78C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39763" y="792163"/>
            <a:ext cx="5281612" cy="39608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715588" y="10032424"/>
            <a:ext cx="2842974" cy="52892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FAE0F81-AB81-4CA6-BCF1-10B9782DA9CC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789131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39763" y="792163"/>
            <a:ext cx="5281612" cy="39608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715588" y="10032424"/>
            <a:ext cx="2842974" cy="52892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FAE0F81-AB81-4CA6-BCF1-10B9782DA9CC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789131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4405B4-F4DF-462E-B9B9-8C421B3AD3F0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7713"/>
            <a:ext cx="4957763" cy="3717925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747" y="4716865"/>
            <a:ext cx="4986181" cy="4464393"/>
          </a:xfrm>
          <a:noFill/>
          <a:ln/>
        </p:spPr>
        <p:txBody>
          <a:bodyPr/>
          <a:lstStyle/>
          <a:p>
            <a:pPr eaLnBrk="1" hangingPunct="1"/>
            <a:endParaRPr lang="en-IN" dirty="0" smtClean="0"/>
          </a:p>
        </p:txBody>
      </p:sp>
    </p:spTree>
    <p:extLst>
      <p:ext uri="{BB962C8B-B14F-4D97-AF65-F5344CB8AC3E}">
        <p14:creationId xmlns="" xmlns:p14="http://schemas.microsoft.com/office/powerpoint/2010/main" val="2223162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39763" y="792163"/>
            <a:ext cx="5281612" cy="39608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715588" y="10032424"/>
            <a:ext cx="2842974" cy="52892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FAE0F81-AB81-4CA6-BCF1-10B9782DA9CC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0811524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D3428-8EE7-4C03-BFD2-BAE62E2C78C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08EF0-F922-4887-96E4-52A54917390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4405B4-F4DF-462E-B9B9-8C421B3AD3F0}" type="slidenum">
              <a:rPr lang="en-US" smtClean="0"/>
              <a:pPr/>
              <a:t>20</a:t>
            </a:fld>
            <a:endParaRPr lang="en-US" dirty="0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7713"/>
            <a:ext cx="4957763" cy="3717925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747" y="4716865"/>
            <a:ext cx="4986181" cy="4464393"/>
          </a:xfrm>
          <a:noFill/>
          <a:ln/>
        </p:spPr>
        <p:txBody>
          <a:bodyPr/>
          <a:lstStyle/>
          <a:p>
            <a:pPr eaLnBrk="1" hangingPunct="1"/>
            <a:endParaRPr lang="en-IN" dirty="0" smtClean="0"/>
          </a:p>
        </p:txBody>
      </p:sp>
    </p:spTree>
    <p:extLst>
      <p:ext uri="{BB962C8B-B14F-4D97-AF65-F5344CB8AC3E}">
        <p14:creationId xmlns="" xmlns:p14="http://schemas.microsoft.com/office/powerpoint/2010/main" val="2223162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39763" y="792163"/>
            <a:ext cx="5281612" cy="39608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715588" y="10032425"/>
            <a:ext cx="2842974" cy="52892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FAE0F81-AB81-4CA6-BCF1-10B9782DA9CC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081152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4405B4-F4DF-462E-B9B9-8C421B3AD3F0}" type="slidenum">
              <a:rPr lang="en-US" smtClean="0"/>
              <a:pPr/>
              <a:t>22</a:t>
            </a:fld>
            <a:endParaRPr lang="en-US" dirty="0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7713"/>
            <a:ext cx="4957763" cy="3717925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747" y="4716865"/>
            <a:ext cx="4986181" cy="4464393"/>
          </a:xfrm>
          <a:noFill/>
          <a:ln/>
        </p:spPr>
        <p:txBody>
          <a:bodyPr/>
          <a:lstStyle/>
          <a:p>
            <a:pPr eaLnBrk="1" hangingPunct="1"/>
            <a:endParaRPr lang="en-IN" dirty="0" smtClean="0"/>
          </a:p>
        </p:txBody>
      </p:sp>
    </p:spTree>
    <p:extLst>
      <p:ext uri="{BB962C8B-B14F-4D97-AF65-F5344CB8AC3E}">
        <p14:creationId xmlns="" xmlns:p14="http://schemas.microsoft.com/office/powerpoint/2010/main" val="2223162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FEB4A-8346-4F82-9734-DD44D2C75E6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08EF0-F922-4887-96E4-52A54917390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08EF0-F922-4887-96E4-52A54917390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B9DD3-C625-44D4-A024-0EB01824380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B9DD3-C625-44D4-A024-0EB01824380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B9DD3-C625-44D4-A024-0EB01824380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B9DD3-C625-44D4-A024-0EB01824380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B9DD3-C625-44D4-A024-0EB01824380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08EF0-F922-4887-96E4-52A54917390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7" y="9429200"/>
            <a:ext cx="2945659" cy="495857"/>
          </a:xfrm>
          <a:prstGeom prst="rect">
            <a:avLst/>
          </a:prstGeom>
        </p:spPr>
        <p:txBody>
          <a:bodyPr/>
          <a:lstStyle/>
          <a:p>
            <a:fld id="{B5608EF0-F922-4887-96E4-52A54917390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66980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5" y="9429202"/>
            <a:ext cx="2945659" cy="495858"/>
          </a:xfrm>
          <a:prstGeom prst="rect">
            <a:avLst/>
          </a:prstGeom>
        </p:spPr>
        <p:txBody>
          <a:bodyPr/>
          <a:lstStyle/>
          <a:p>
            <a:fld id="{B5608EF0-F922-4887-96E4-52A54917390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88384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5" y="9429202"/>
            <a:ext cx="2945659" cy="495858"/>
          </a:xfrm>
          <a:prstGeom prst="rect">
            <a:avLst/>
          </a:prstGeom>
        </p:spPr>
        <p:txBody>
          <a:bodyPr/>
          <a:lstStyle/>
          <a:p>
            <a:fld id="{B5608EF0-F922-4887-96E4-52A549173909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91627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5" y="9429202"/>
            <a:ext cx="2945659" cy="495858"/>
          </a:xfrm>
          <a:prstGeom prst="rect">
            <a:avLst/>
          </a:prstGeom>
        </p:spPr>
        <p:txBody>
          <a:bodyPr/>
          <a:lstStyle/>
          <a:p>
            <a:fld id="{B5608EF0-F922-4887-96E4-52A549173909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50798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5" y="9429202"/>
            <a:ext cx="2945659" cy="495858"/>
          </a:xfrm>
          <a:prstGeom prst="rect">
            <a:avLst/>
          </a:prstGeom>
        </p:spPr>
        <p:txBody>
          <a:bodyPr/>
          <a:lstStyle/>
          <a:p>
            <a:fld id="{B5608EF0-F922-4887-96E4-52A54917390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91131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5" y="9429202"/>
            <a:ext cx="2945659" cy="495858"/>
          </a:xfrm>
          <a:prstGeom prst="rect">
            <a:avLst/>
          </a:prstGeom>
        </p:spPr>
        <p:txBody>
          <a:bodyPr/>
          <a:lstStyle/>
          <a:p>
            <a:fld id="{B5608EF0-F922-4887-96E4-52A549173909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72709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66A56-16C4-4DAB-A3D8-748542CBCF3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08EF0-F922-4887-96E4-52A549173909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89AA-6972-4232-BEBD-AF9FA65B54A2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1F39F8-89E9-497B-85F6-3383297BCB3D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7506-0F05-4C01-8971-1D47799D341F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D80DB-2ADA-4EC9-93A4-DF40AFC7F332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9424-8E96-4FC6-A248-65DAEF6080BB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F8CA-0655-443E-94E6-E7367824861E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32A9B-3F22-483F-891D-AF1DB5579596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F6E-08B8-4D30-BCD0-512726D80D75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FD73-4A1C-4FB5-842D-6C21A12ADB3B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4901-A270-4604-8ECF-A70E9B5FE4BF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5A89E-508E-4267-9D2C-15C26B08D08C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B945-0369-4AA5-8F53-832B375051E2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70C9-4017-49A5-BB41-09F053B2B44A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E87D5BB9-013B-4D65-BB8E-F59F527E31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7002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B4A93-03E6-4856-BAD9-3E71D359DBA1}" type="datetime1">
              <a:rPr lang="en-US" smtClean="0"/>
              <a:pPr>
                <a:defRPr/>
              </a:pPr>
              <a:t>11/15/2018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3C3CD-2661-452B-A5FD-03F122ECA0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7347216"/>
      </p:ext>
    </p:extLst>
  </p:cSld>
  <p:clrMapOvr>
    <a:masterClrMapping/>
  </p:clrMapOvr>
  <p:transition>
    <p:wedg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856E1A87-1909-4B91-BAD4-AB79941ACF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70024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37E7-A2D9-4048-A60A-A11AD222BDAF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17E1B-DA8F-4BFF-92DE-6F857A420511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9D6F8-E78D-4E44-9D88-C9F2872109AF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509C5-BBFF-40FA-8FA2-84845DE767D1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24F3F-C1A6-4EFC-8872-6F9D4DEE3220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3196-E465-4C99-A94E-C267C9772A9E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131C-F973-494E-A070-84C31F19BF9E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AA5D-69AC-49F0-A759-356648A88123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D60-680F-41D0-A960-C792C2E56264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4C25-580D-4BC4-940F-B1042C524805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1CE-B43B-4B69-A07B-22D6257D51D2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A816D-D191-49B4-8B31-A9BCD46F9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A816D-D191-49B4-8B31-A9BCD46F9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A816D-D191-49B4-8B31-A9BCD46F9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A816D-D191-49B4-8B31-A9BCD46F9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6AB29-B1B7-4E18-965C-AC3D2CDC2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E8049-9983-4E71-A6A0-077D999C63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3528F-9133-48CC-97BB-23361D6DE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039F4-5897-46A0-91A8-BED14C363A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8B99C-BB4F-4D81-90BD-AE464AFF1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202E0-2812-47AC-9294-EA9974260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3BAE0-A631-45B1-826D-E833B577B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0CC27-DBCE-4C3B-BD5B-BEBE77B31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C9B70-1A77-4D41-821B-B9C2CEF7E4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AD6CF-6BCF-4DE4-9A7C-100E86097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9646C-0D89-4FA6-929A-9B8F312C1E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F0762-5FA5-4C96-AED3-8EC50894D9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6EC61-8F88-4628-8D6D-0ADC1E188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B18A7-F51B-43E3-84FB-850DCDE31E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2F384-2DC7-4E73-8D4D-97BCFB35C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F49DC-EB69-4393-9C57-EC83DBBF1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A8D2F-FCD3-434A-880E-7AA7B0296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2D4E4-1EB9-4977-ABA2-6FA05D669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D402D-6531-4CF1-BC12-850A8123CA07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5" r:id="rId12"/>
  </p:sldLayoutIdLst>
  <p:transition>
    <p:wedg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e WB"/>
          <p:cNvPicPr>
            <a:picLocks noChangeAspect="1" noChangeArrowheads="1"/>
          </p:cNvPicPr>
          <p:nvPr userDrawn="1"/>
        </p:nvPicPr>
        <p:blipFill>
          <a:blip r:embed="rId6" cstate="print">
            <a:lum bright="10000" contrast="34000"/>
          </a:blip>
          <a:srcRect/>
          <a:stretch>
            <a:fillRect/>
          </a:stretch>
        </p:blipFill>
        <p:spPr bwMode="auto">
          <a:xfrm>
            <a:off x="8153400" y="0"/>
            <a:ext cx="990600" cy="120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icture3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43000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934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3" r:id="rId4"/>
  </p:sldLayoutIdLst>
  <p:transition>
    <p:wedg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e WB"/>
          <p:cNvPicPr>
            <a:picLocks noChangeAspect="1" noChangeArrowheads="1"/>
          </p:cNvPicPr>
          <p:nvPr userDrawn="1"/>
        </p:nvPicPr>
        <p:blipFill>
          <a:blip r:embed="rId9" cstate="print">
            <a:lum bright="10000" contrast="34000"/>
          </a:blip>
          <a:srcRect/>
          <a:stretch>
            <a:fillRect/>
          </a:stretch>
        </p:blipFill>
        <p:spPr bwMode="auto">
          <a:xfrm>
            <a:off x="8153400" y="0"/>
            <a:ext cx="990600" cy="120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icture3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143000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934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4" r:id="rId7"/>
  </p:sldLayoutIdLst>
  <p:transition>
    <p:wedg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e WB"/>
          <p:cNvPicPr>
            <a:picLocks noChangeAspect="1" noChangeArrowheads="1"/>
          </p:cNvPicPr>
          <p:nvPr/>
        </p:nvPicPr>
        <p:blipFill>
          <a:blip r:embed="rId5" cstate="print">
            <a:lum bright="10000" contrast="34000"/>
          </a:blip>
          <a:srcRect/>
          <a:stretch>
            <a:fillRect/>
          </a:stretch>
        </p:blipFill>
        <p:spPr bwMode="auto">
          <a:xfrm>
            <a:off x="8153400" y="0"/>
            <a:ext cx="990600" cy="120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icture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143000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934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21202-44F7-44FB-93BB-65E459E2B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B4A2-98BC-446F-95F0-6D59DC35C5E5}" type="datetime1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70B5A-09B7-4397-9B0D-FEE562375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726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2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eme WB"/>
          <p:cNvPicPr>
            <a:picLocks noChangeAspect="1" noChangeArrowheads="1"/>
          </p:cNvPicPr>
          <p:nvPr userDrawn="1"/>
        </p:nvPicPr>
        <p:blipFill>
          <a:blip r:embed="rId7">
            <a:lum bright="10000" contrast="34000"/>
          </a:blip>
          <a:srcRect/>
          <a:stretch>
            <a:fillRect/>
          </a:stretch>
        </p:blipFill>
        <p:spPr bwMode="auto">
          <a:xfrm>
            <a:off x="8153400" y="0"/>
            <a:ext cx="9906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icture3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1143000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1219200" y="76200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682C68B-EB5F-4FBD-9FBF-3FC737A1B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</p:sldLayoutIdLst>
  <p:transition spd="slow"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705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C407D222-D03C-44CA-A6EE-56E3E185D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QuickStyle" Target="../diagrams/quickStyle4.xml"/><Relationship Id="rId18" Type="http://schemas.openxmlformats.org/officeDocument/2006/relationships/diagramColors" Target="../diagrams/colors5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openxmlformats.org/officeDocument/2006/relationships/diagramLayout" Target="../diagrams/layout4.xml"/><Relationship Id="rId17" Type="http://schemas.openxmlformats.org/officeDocument/2006/relationships/diagramQuickStyle" Target="../diagrams/quickStyle5.xml"/><Relationship Id="rId2" Type="http://schemas.openxmlformats.org/officeDocument/2006/relationships/notesSlide" Target="../notesSlides/notesSlide8.xml"/><Relationship Id="rId16" Type="http://schemas.openxmlformats.org/officeDocument/2006/relationships/diagramLayout" Target="../diagrams/layout5.xml"/><Relationship Id="rId1" Type="http://schemas.openxmlformats.org/officeDocument/2006/relationships/slideLayout" Target="../slideLayouts/slideLayout62.xml"/><Relationship Id="rId6" Type="http://schemas.openxmlformats.org/officeDocument/2006/relationships/diagramColors" Target="../diagrams/colors2.xml"/><Relationship Id="rId11" Type="http://schemas.openxmlformats.org/officeDocument/2006/relationships/diagramData" Target="../diagrams/data4.xml"/><Relationship Id="rId5" Type="http://schemas.openxmlformats.org/officeDocument/2006/relationships/diagramQuickStyle" Target="../diagrams/quickStyle2.xml"/><Relationship Id="rId15" Type="http://schemas.openxmlformats.org/officeDocument/2006/relationships/diagramData" Target="../diagrams/data5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Relationship Id="rId14" Type="http://schemas.openxmlformats.org/officeDocument/2006/relationships/diagramColors" Target="../diagrams/colors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diagramQuickStyle" Target="../diagrams/quickStyle6.xml"/><Relationship Id="rId5" Type="http://schemas.openxmlformats.org/officeDocument/2006/relationships/image" Target="../media/image9.jpeg"/><Relationship Id="rId10" Type="http://schemas.openxmlformats.org/officeDocument/2006/relationships/diagramLayout" Target="../diagrams/layout6.xml"/><Relationship Id="rId4" Type="http://schemas.openxmlformats.org/officeDocument/2006/relationships/image" Target="../media/image8.jpeg"/><Relationship Id="rId9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anarmy.nic.in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tse2.mm.bing.net/th?id=OIP.lbNweLgc4LYG1-sa3jl3uwHaEH&amp;pid=15.1&amp;P=0&amp;w=318&amp;h=1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1524000"/>
            <a:ext cx="8839200" cy="4191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8100">
            <a:solidFill>
              <a:srgbClr val="FFFF00"/>
            </a:solidFill>
            <a:round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ts val="600"/>
              </a:spcBef>
              <a:defRPr/>
            </a:pPr>
            <a:endParaRPr lang="en-US" sz="3600" b="1" u="sng" dirty="0" smtClean="0"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spcBef>
                <a:spcPts val="600"/>
              </a:spcBef>
              <a:defRPr/>
            </a:pPr>
            <a:endParaRPr kumimoji="0" lang="en-US" sz="3600" b="1" i="0" u="sng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52400" y="1828800"/>
            <a:ext cx="89154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INDIGENISATION  NEEDS  &amp;  CHALLENGES</a:t>
            </a:r>
            <a:endParaRPr lang="en-US" sz="3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BY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DIRECTORATE  OF  INDIGENISATION (ARMY)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tse4.mm.bing.net/th?id=OIP.6YQ3y2BJclIqfKfxoKbs5AHaFj&amp;pid=15.1&amp;P=0&amp;w=229&amp;h=1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48515"/>
            <a:ext cx="9144000" cy="6009485"/>
          </a:xfrm>
          <a:prstGeom prst="rect">
            <a:avLst/>
          </a:prstGeom>
          <a:noFill/>
        </p:spPr>
      </p:pic>
      <p:grpSp>
        <p:nvGrpSpPr>
          <p:cNvPr id="5" name="Group 4"/>
          <p:cNvGrpSpPr/>
          <p:nvPr/>
        </p:nvGrpSpPr>
        <p:grpSpPr>
          <a:xfrm>
            <a:off x="76200" y="1295400"/>
            <a:ext cx="8915400" cy="5562600"/>
            <a:chOff x="0" y="1295400"/>
            <a:chExt cx="8915400" cy="5562600"/>
          </a:xfrm>
        </p:grpSpPr>
        <p:sp>
          <p:nvSpPr>
            <p:cNvPr id="2" name="Oval 1"/>
            <p:cNvSpPr/>
            <p:nvPr/>
          </p:nvSpPr>
          <p:spPr>
            <a:xfrm>
              <a:off x="228600" y="1447800"/>
              <a:ext cx="8610600" cy="52578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To  </a:t>
              </a:r>
            </a:p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Give insight into  a  comprehensive  plan  to  synchronize  latest  development   of  Engineering  with  actual  requirements  of  industries  to  assist  in </a:t>
              </a:r>
            </a:p>
            <a:p>
              <a:pPr algn="ctr"/>
              <a:r>
                <a:rPr lang="en-US" sz="3200" b="1" u="sng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Capability  Building</a:t>
              </a:r>
              <a:endParaRPr lang="en-US" sz="32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0" y="1295400"/>
              <a:ext cx="8915400" cy="5562600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miter lim="800000"/>
              <a:headEnd/>
              <a:tailEnd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marL="363538" indent="-307975">
                <a:spcAft>
                  <a:spcPts val="1200"/>
                </a:spcAft>
                <a:buClr>
                  <a:srgbClr val="FF0000"/>
                </a:buClr>
                <a:buSzPct val="100000"/>
                <a:buFont typeface="Wingdings" pitchFamily="2" charset="2"/>
                <a:buChar char="§"/>
                <a:defRPr/>
              </a:pPr>
              <a:endParaRPr lang="en-US" sz="2400" dirty="0">
                <a:solidFill>
                  <a:srgbClr val="000099"/>
                </a:solidFill>
                <a:latin typeface="Arial" pitchFamily="34" charset="0"/>
                <a:ea typeface="Verdana" pitchFamily="34" charset="0"/>
              </a:endParaRPr>
            </a:p>
          </p:txBody>
        </p:sp>
      </p:grpSp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8100">
            <a:solidFill>
              <a:srgbClr val="FFFF00"/>
            </a:solidFill>
            <a:round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b="1" u="sng" kern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AIM</a:t>
            </a:r>
            <a:endParaRPr sz="44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9978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30" descr="j030125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990600"/>
            <a:ext cx="3657600" cy="5638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075" name="AutoShape 5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 u="sng" dirty="0">
                <a:solidFill>
                  <a:srgbClr val="FFFF00"/>
                </a:solidFill>
                <a:cs typeface="Arial" charset="0"/>
              </a:rPr>
              <a:t>PREVIEW</a:t>
            </a:r>
          </a:p>
        </p:txBody>
      </p:sp>
      <p:sp>
        <p:nvSpPr>
          <p:cNvPr id="174099" name="AutoShape 19"/>
          <p:cNvSpPr>
            <a:spLocks noChangeArrowheads="1"/>
          </p:cNvSpPr>
          <p:nvPr/>
        </p:nvSpPr>
        <p:spPr bwMode="auto">
          <a:xfrm>
            <a:off x="0" y="990600"/>
            <a:ext cx="4495800" cy="5334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90000"/>
              </a:lnSpc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TECHNOLOGY  PROLIFERATION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3" name="AutoShape 23"/>
          <p:cNvSpPr>
            <a:spLocks noChangeArrowheads="1"/>
          </p:cNvSpPr>
          <p:nvPr/>
        </p:nvSpPr>
        <p:spPr bwMode="auto">
          <a:xfrm>
            <a:off x="0" y="1752600"/>
            <a:ext cx="4800600" cy="5334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90000"/>
              </a:lnSpc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DOI : ROLE , ORGANISATION</a:t>
            </a:r>
            <a:endParaRPr lang="en-US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5" name="AutoShape 25"/>
          <p:cNvSpPr>
            <a:spLocks noChangeArrowheads="1"/>
          </p:cNvSpPr>
          <p:nvPr/>
        </p:nvSpPr>
        <p:spPr bwMode="auto">
          <a:xfrm>
            <a:off x="0" y="2514600"/>
            <a:ext cx="5029200" cy="533400"/>
          </a:xfrm>
          <a:prstGeom prst="roundRect">
            <a:avLst>
              <a:gd name="adj" fmla="val 16667"/>
            </a:avLst>
          </a:prstGeom>
          <a:solidFill>
            <a:srgbClr val="CEFF77"/>
          </a:solidFill>
          <a:ln w="952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90000"/>
              </a:lnSpc>
              <a:defRPr/>
            </a:pPr>
            <a:r>
              <a:rPr lang="en-US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INDIGENISATION  PROCESS</a:t>
            </a:r>
            <a:endParaRPr lang="en-US" sz="2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6" name="AutoShape 26"/>
          <p:cNvSpPr>
            <a:spLocks noChangeArrowheads="1"/>
          </p:cNvSpPr>
          <p:nvPr/>
        </p:nvSpPr>
        <p:spPr bwMode="auto">
          <a:xfrm>
            <a:off x="0" y="3200400"/>
            <a:ext cx="5257800" cy="5334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90000"/>
              </a:lnSpc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SUCCESS STORIES VS CRITICAL TECH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7" name="AutoShape 27"/>
          <p:cNvSpPr>
            <a:spLocks noChangeArrowheads="1"/>
          </p:cNvSpPr>
          <p:nvPr/>
        </p:nvSpPr>
        <p:spPr bwMode="auto">
          <a:xfrm>
            <a:off x="0" y="3962400"/>
            <a:ext cx="5562600" cy="5334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CHALLENGES  &amp;  WAY  FORWARD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0" y="4724400"/>
            <a:ext cx="5791200" cy="533400"/>
          </a:xfrm>
          <a:prstGeom prst="roundRect">
            <a:avLst>
              <a:gd name="adj" fmla="val 16667"/>
            </a:avLst>
          </a:prstGeom>
          <a:solidFill>
            <a:schemeClr val="accent1">
              <a:lumMod val="90000"/>
            </a:schemeClr>
          </a:soli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UPCOMING  PROJECTS</a:t>
            </a:r>
            <a:endParaRPr lang="en-US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0" y="6248400"/>
            <a:ext cx="6477000" cy="5334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sz="2000" b="1" dirty="0" smtClean="0"/>
              <a:t>CONCLUSION</a:t>
            </a:r>
            <a:endParaRPr lang="en-US" sz="2000" b="1" dirty="0"/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0" y="5486400"/>
            <a:ext cx="6096000" cy="533400"/>
          </a:xfrm>
          <a:prstGeom prst="roundRect">
            <a:avLst>
              <a:gd name="adj" fmla="val 16667"/>
            </a:avLst>
          </a:prstGeom>
          <a:solidFill>
            <a:srgbClr val="CEFF77"/>
          </a:solidFill>
          <a:ln w="952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sz="2000" b="1" dirty="0" smtClean="0">
                <a:solidFill>
                  <a:srgbClr val="008000"/>
                </a:solidFill>
              </a:rPr>
              <a:t>INDUSTRY  PARTICIPATION</a:t>
            </a:r>
            <a:endParaRPr lang="en-US" sz="20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tse3.mm.bing.net/th?id=OIP.HmJNGvs3BTA7yntFAAHf1QHaD8&amp;pid=15.1&amp;P=0&amp;w=372&amp;h=19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62473" cy="6858000"/>
          </a:xfrm>
          <a:prstGeom prst="rect">
            <a:avLst/>
          </a:prstGeom>
          <a:noFill/>
        </p:spPr>
      </p:pic>
      <p:graphicFrame>
        <p:nvGraphicFramePr>
          <p:cNvPr id="6" name="Diagram 5"/>
          <p:cNvGraphicFramePr/>
          <p:nvPr/>
        </p:nvGraphicFramePr>
        <p:xfrm>
          <a:off x="0" y="1295400"/>
          <a:ext cx="9144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Content Placeholder 2"/>
          <p:cNvSpPr txBox="1">
            <a:spLocks/>
          </p:cNvSpPr>
          <p:nvPr/>
        </p:nvSpPr>
        <p:spPr>
          <a:xfrm>
            <a:off x="76200" y="1219200"/>
            <a:ext cx="89916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STAKE HOLDERS</a:t>
            </a:r>
          </a:p>
        </p:txBody>
      </p:sp>
      <p:sp>
        <p:nvSpPr>
          <p:cNvPr id="7" name="Title 16"/>
          <p:cNvSpPr txBox="1">
            <a:spLocks/>
          </p:cNvSpPr>
          <p:nvPr/>
        </p:nvSpPr>
        <p:spPr>
          <a:xfrm>
            <a:off x="152400" y="5876916"/>
            <a:ext cx="8915400" cy="82868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rgbClr val="FFFF00"/>
            </a:solidFill>
            <a:prstDash val="soli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rtlCol="0" anchor="ctr">
            <a:noAutofit/>
          </a:bodyPr>
          <a:lstStyle/>
          <a:p>
            <a:pPr lvl="0" algn="ctr"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Capability</a:t>
            </a:r>
            <a:r>
              <a:rPr kumimoji="0" lang="en-US" sz="2800" b="1" i="0" u="sng" strike="noStrike" kern="1200" cap="none" spc="0" normalizeH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Enhancement : Design &amp; Build</a:t>
            </a:r>
            <a:endParaRPr kumimoji="0" lang="en-IN" sz="2800" b="1" i="0" u="sng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11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anchor="ctr">
            <a:normAutofit/>
          </a:bodyPr>
          <a:lstStyle/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DIRECTORATE  OF  INDIGENISATION (ARMY)</a:t>
            </a:r>
            <a:endParaRPr lang="en-US" sz="3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262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>
              <a:solidFill>
                <a:srgbClr val="FFFF00"/>
              </a:solidFill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1457" y="1447800"/>
            <a:ext cx="8751189" cy="5103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569913" lvl="1" indent="-446088" algn="just" defTabSz="273050">
              <a:lnSpc>
                <a:spcPct val="150000"/>
              </a:lnSpc>
              <a:spcBef>
                <a:spcPts val="1800"/>
              </a:spcBef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build a strong and reliable indigenous </a:t>
            </a:r>
            <a:r>
              <a:rPr lang="en-US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defence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production base for manufacture of spare parts / assemblies / sub-assemblies/ systems/ sub systems of imported equipment which are not being </a:t>
            </a:r>
            <a:r>
              <a:rPr lang="en-US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indigenised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by Ordnance Factory Board /</a:t>
            </a:r>
            <a:r>
              <a:rPr lang="en-US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Defence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Public Sector Undertakings</a:t>
            </a:r>
          </a:p>
          <a:p>
            <a:pPr marL="569913" lvl="1" indent="-446088" algn="just" defTabSz="273050">
              <a:lnSpc>
                <a:spcPct val="150000"/>
              </a:lnSpc>
              <a:spcBef>
                <a:spcPts val="1800"/>
              </a:spcBef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Nodal point in the Integrated Headquarters of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MoD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(Army) for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indigenisation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of spare parts/ assemblies / sub-assemblies </a:t>
            </a:r>
            <a:endParaRPr lang="en-US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" y="1295400"/>
            <a:ext cx="89916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6746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ROLE</a:t>
            </a:r>
            <a:endParaRPr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11457" y="1754872"/>
            <a:ext cx="8751189" cy="5103128"/>
          </a:xfrm>
          <a:prstGeom prst="rect">
            <a:avLst/>
          </a:prstGeom>
        </p:spPr>
        <p:txBody>
          <a:bodyPr/>
          <a:lstStyle/>
          <a:p>
            <a:pPr marL="569913" lvl="1" indent="-446088" algn="just" defTabSz="273050" eaLnBrk="1" fontAlgn="auto" hangingPunct="1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To carry out indigenisation of imported stores </a:t>
            </a:r>
            <a:r>
              <a:rPr lang="en-US" sz="2400" b="1" dirty="0" smtClean="0">
                <a:solidFill>
                  <a:srgbClr val="0000FF"/>
                </a:solidFill>
                <a:latin typeface="+mn-lt"/>
                <a:cs typeface="Arial" pitchFamily="34" charset="0"/>
              </a:rPr>
              <a:t>pertaining </a:t>
            </a:r>
            <a:r>
              <a:rPr lang="en-US" sz="24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to the following disciplines:-</a:t>
            </a:r>
          </a:p>
          <a:p>
            <a:pPr marL="685800" lvl="2"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400" b="1" dirty="0">
                <a:solidFill>
                  <a:srgbClr val="009900"/>
                </a:solidFill>
                <a:latin typeface="+mn-lt"/>
                <a:cs typeface="Arial" pitchFamily="34" charset="0"/>
              </a:rPr>
              <a:t>  Vehicle Stores</a:t>
            </a:r>
          </a:p>
          <a:p>
            <a:pPr marL="685800" lvl="2"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400" b="1" dirty="0">
                <a:latin typeface="+mn-lt"/>
                <a:cs typeface="Arial" pitchFamily="34" charset="0"/>
              </a:rPr>
              <a:t>  Electrical &amp; Electronic Stores</a:t>
            </a:r>
          </a:p>
          <a:p>
            <a:pPr marL="685800" lvl="2"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400" b="1" dirty="0">
                <a:solidFill>
                  <a:srgbClr val="FF0000"/>
                </a:solidFill>
                <a:latin typeface="+mn-lt"/>
                <a:cs typeface="Arial" pitchFamily="34" charset="0"/>
              </a:rPr>
              <a:t>  Armament Stores</a:t>
            </a:r>
          </a:p>
          <a:p>
            <a:pPr marL="685800" lvl="2"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4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  Engineer Equipment Stores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" y="1295400"/>
            <a:ext cx="8991600" cy="5486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60918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ORGANISATIONAL STRUCTURE</a:t>
            </a:r>
            <a:endParaRPr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" name="Group 49"/>
          <p:cNvGrpSpPr>
            <a:grpSpLocks/>
          </p:cNvGrpSpPr>
          <p:nvPr/>
        </p:nvGrpSpPr>
        <p:grpSpPr bwMode="auto">
          <a:xfrm>
            <a:off x="77666" y="1143000"/>
            <a:ext cx="8913934" cy="5715000"/>
            <a:chOff x="45" y="1920"/>
            <a:chExt cx="6083" cy="2352"/>
          </a:xfrm>
        </p:grpSpPr>
        <p:sp>
          <p:nvSpPr>
            <p:cNvPr id="29" name="AutoShape 11"/>
            <p:cNvSpPr>
              <a:spLocks noChangeArrowheads="1"/>
            </p:cNvSpPr>
            <p:nvPr/>
          </p:nvSpPr>
          <p:spPr bwMode="auto">
            <a:xfrm>
              <a:off x="2414" y="1920"/>
              <a:ext cx="1344" cy="24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t"/>
            <a:lstStyle/>
            <a:p>
              <a:pPr algn="ctr"/>
              <a:r>
                <a:rPr lang="en-US" sz="3200" b="1" dirty="0">
                  <a:solidFill>
                    <a:srgbClr val="FFFFFF"/>
                  </a:solidFill>
                </a:rPr>
                <a:t>DOI</a:t>
              </a:r>
            </a:p>
          </p:txBody>
        </p:sp>
        <p:sp>
          <p:nvSpPr>
            <p:cNvPr id="30" name="Line 14"/>
            <p:cNvSpPr>
              <a:spLocks noChangeShapeType="1"/>
            </p:cNvSpPr>
            <p:nvPr/>
          </p:nvSpPr>
          <p:spPr bwMode="auto">
            <a:xfrm flipH="1" flipV="1">
              <a:off x="797" y="3045"/>
              <a:ext cx="1" cy="1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31" name="AutoShape 15"/>
            <p:cNvSpPr>
              <a:spLocks noChangeArrowheads="1"/>
            </p:cNvSpPr>
            <p:nvPr/>
          </p:nvSpPr>
          <p:spPr bwMode="auto">
            <a:xfrm>
              <a:off x="96" y="2676"/>
              <a:ext cx="1404" cy="582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Indigenisation  </a:t>
              </a:r>
            </a:p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Committee </a:t>
              </a:r>
            </a:p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(</a:t>
              </a:r>
              <a:r>
                <a:rPr lang="en-US" sz="2000" b="1" dirty="0" smtClean="0">
                  <a:solidFill>
                    <a:srgbClr val="FFFFFF"/>
                  </a:solidFill>
                </a:rPr>
                <a:t>Vehicle) 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32" name="AutoShape 16"/>
            <p:cNvSpPr>
              <a:spLocks noChangeArrowheads="1"/>
            </p:cNvSpPr>
            <p:nvPr/>
          </p:nvSpPr>
          <p:spPr bwMode="auto">
            <a:xfrm>
              <a:off x="45" y="3491"/>
              <a:ext cx="1422" cy="78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</a:rPr>
                <a:t>Drawing &amp; </a:t>
              </a:r>
            </a:p>
            <a:p>
              <a:pPr algn="ctr"/>
              <a:r>
                <a:rPr lang="en-US" sz="2000" b="1" dirty="0">
                  <a:solidFill>
                    <a:srgbClr val="000000"/>
                  </a:solidFill>
                </a:rPr>
                <a:t>Specification Wing</a:t>
              </a:r>
            </a:p>
            <a:p>
              <a:pPr algn="ctr"/>
              <a:r>
                <a:rPr lang="en-US" sz="2000" b="1" dirty="0">
                  <a:solidFill>
                    <a:srgbClr val="000000"/>
                  </a:solidFill>
                </a:rPr>
                <a:t>(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Vehicle)</a:t>
              </a:r>
              <a:endParaRPr lang="en-US" sz="2000" b="1" dirty="0">
                <a:solidFill>
                  <a:srgbClr val="000000"/>
                </a:solidFill>
              </a:endParaRPr>
            </a:p>
            <a:p>
              <a:pPr algn="ctr"/>
              <a:r>
                <a:rPr lang="en-US" b="1" dirty="0" err="1" smtClean="0">
                  <a:solidFill>
                    <a:srgbClr val="C00000"/>
                  </a:solidFill>
                </a:rPr>
                <a:t>Pune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33" name="AutoShape 19"/>
            <p:cNvSpPr>
              <a:spLocks noChangeArrowheads="1"/>
            </p:cNvSpPr>
            <p:nvPr/>
          </p:nvSpPr>
          <p:spPr bwMode="auto">
            <a:xfrm>
              <a:off x="1630" y="2688"/>
              <a:ext cx="1404" cy="582"/>
            </a:xfrm>
            <a:prstGeom prst="roundRect">
              <a:avLst>
                <a:gd name="adj" fmla="val 16667"/>
              </a:avLst>
            </a:prstGeom>
            <a:solidFill>
              <a:srgbClr val="6600CC"/>
            </a:solidFill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Indigenisation  </a:t>
              </a:r>
            </a:p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Committee </a:t>
              </a:r>
            </a:p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(</a:t>
              </a:r>
              <a:r>
                <a:rPr lang="en-US" sz="2000" b="1" dirty="0" smtClean="0">
                  <a:solidFill>
                    <a:srgbClr val="FFFFFF"/>
                  </a:solidFill>
                </a:rPr>
                <a:t>Armament</a:t>
              </a:r>
              <a:r>
                <a:rPr lang="en-US" sz="2000" b="1" dirty="0">
                  <a:solidFill>
                    <a:srgbClr val="FFFFFF"/>
                  </a:solidFill>
                </a:rPr>
                <a:t>)</a:t>
              </a:r>
            </a:p>
          </p:txBody>
        </p:sp>
        <p:sp>
          <p:nvSpPr>
            <p:cNvPr id="34" name="AutoShape 20"/>
            <p:cNvSpPr>
              <a:spLocks noChangeArrowheads="1"/>
            </p:cNvSpPr>
            <p:nvPr/>
          </p:nvSpPr>
          <p:spPr bwMode="auto">
            <a:xfrm>
              <a:off x="3151" y="2688"/>
              <a:ext cx="1404" cy="582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Indigenisation  </a:t>
              </a:r>
            </a:p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Committee </a:t>
              </a:r>
            </a:p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(Electronics)</a:t>
              </a:r>
            </a:p>
          </p:txBody>
        </p:sp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4724" y="2688"/>
              <a:ext cx="1404" cy="582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5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Indigenisation  </a:t>
              </a:r>
            </a:p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Committee </a:t>
              </a:r>
            </a:p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(</a:t>
              </a:r>
              <a:r>
                <a:rPr lang="en-US" sz="2000" b="1" dirty="0" smtClean="0">
                  <a:solidFill>
                    <a:srgbClr val="FFFFFF"/>
                  </a:solidFill>
                </a:rPr>
                <a:t>Engineering</a:t>
              </a:r>
            </a:p>
            <a:p>
              <a:pPr algn="ctr"/>
              <a:r>
                <a:rPr lang="en-US" sz="2000" b="1" dirty="0" smtClean="0">
                  <a:solidFill>
                    <a:srgbClr val="FFFFFF"/>
                  </a:solidFill>
                </a:rPr>
                <a:t> Equipment</a:t>
              </a:r>
              <a:r>
                <a:rPr lang="en-US" sz="2000" b="1" dirty="0">
                  <a:solidFill>
                    <a:srgbClr val="FFFFFF"/>
                  </a:solidFill>
                </a:rPr>
                <a:t>)</a:t>
              </a:r>
            </a:p>
          </p:txBody>
        </p:sp>
        <p:sp>
          <p:nvSpPr>
            <p:cNvPr id="36" name="AutoShape 22"/>
            <p:cNvSpPr>
              <a:spLocks noChangeArrowheads="1"/>
            </p:cNvSpPr>
            <p:nvPr/>
          </p:nvSpPr>
          <p:spPr bwMode="auto">
            <a:xfrm>
              <a:off x="1536" y="3504"/>
              <a:ext cx="1396" cy="73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</a:rPr>
                <a:t>Drawing &amp; </a:t>
              </a:r>
            </a:p>
            <a:p>
              <a:pPr algn="ctr"/>
              <a:r>
                <a:rPr lang="en-US" sz="2000" b="1" dirty="0">
                  <a:solidFill>
                    <a:srgbClr val="000000"/>
                  </a:solidFill>
                </a:rPr>
                <a:t>Specification Wing</a:t>
              </a:r>
            </a:p>
            <a:p>
              <a:pPr algn="ctr"/>
              <a:r>
                <a:rPr lang="en-US" sz="2000" b="1" dirty="0">
                  <a:solidFill>
                    <a:srgbClr val="000000"/>
                  </a:solidFill>
                </a:rPr>
                <a:t>(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Armament</a:t>
              </a:r>
              <a:r>
                <a:rPr lang="en-US" sz="2000" b="1" dirty="0">
                  <a:solidFill>
                    <a:srgbClr val="000000"/>
                  </a:solidFill>
                </a:rPr>
                <a:t>)</a:t>
              </a:r>
            </a:p>
            <a:p>
              <a:pPr algn="ctr"/>
              <a:r>
                <a:rPr lang="en-US" b="1" dirty="0" smtClean="0">
                  <a:solidFill>
                    <a:srgbClr val="C00000"/>
                  </a:solidFill>
                </a:rPr>
                <a:t>Jabalpur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37" name="AutoShape 23"/>
            <p:cNvSpPr>
              <a:spLocks noChangeArrowheads="1"/>
            </p:cNvSpPr>
            <p:nvPr/>
          </p:nvSpPr>
          <p:spPr bwMode="auto">
            <a:xfrm>
              <a:off x="3086" y="3523"/>
              <a:ext cx="1474" cy="74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en-US" sz="2000" b="1" dirty="0">
                  <a:solidFill>
                    <a:srgbClr val="000000"/>
                  </a:solidFill>
                </a:rPr>
                <a:t>Drawing &amp; 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 b="1" dirty="0">
                  <a:solidFill>
                    <a:srgbClr val="000000"/>
                  </a:solidFill>
                </a:rPr>
                <a:t>Specification Wing 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 b="1" dirty="0">
                  <a:solidFill>
                    <a:srgbClr val="000000"/>
                  </a:solidFill>
                </a:rPr>
                <a:t>(Electronics) </a:t>
              </a:r>
            </a:p>
            <a:p>
              <a:pPr algn="ctr">
                <a:lnSpc>
                  <a:spcPct val="90000"/>
                </a:lnSpc>
              </a:pPr>
              <a:r>
                <a:rPr lang="en-US" b="1" dirty="0" smtClean="0">
                  <a:solidFill>
                    <a:srgbClr val="C00000"/>
                  </a:solidFill>
                </a:rPr>
                <a:t>Bangalore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38" name="AutoShape 24"/>
            <p:cNvSpPr>
              <a:spLocks noChangeArrowheads="1"/>
            </p:cNvSpPr>
            <p:nvPr/>
          </p:nvSpPr>
          <p:spPr bwMode="auto">
            <a:xfrm>
              <a:off x="4680" y="3516"/>
              <a:ext cx="1430" cy="73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</a:rPr>
                <a:t>Drawing &amp; </a:t>
              </a:r>
            </a:p>
            <a:p>
              <a:pPr algn="ctr"/>
              <a:r>
                <a:rPr lang="en-US" sz="2000" b="1" dirty="0">
                  <a:solidFill>
                    <a:srgbClr val="000000"/>
                  </a:solidFill>
                </a:rPr>
                <a:t>Specification Wing </a:t>
              </a:r>
            </a:p>
            <a:p>
              <a:pPr algn="ctr"/>
              <a:r>
                <a:rPr lang="en-US" sz="2000" b="1" dirty="0">
                  <a:solidFill>
                    <a:srgbClr val="000000"/>
                  </a:solidFill>
                </a:rPr>
                <a:t>(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Engineering </a:t>
              </a:r>
            </a:p>
            <a:p>
              <a:pPr algn="ctr"/>
              <a:r>
                <a:rPr lang="en-US" sz="2000" b="1" dirty="0" smtClean="0">
                  <a:solidFill>
                    <a:srgbClr val="000000"/>
                  </a:solidFill>
                </a:rPr>
                <a:t>Equipment</a:t>
              </a:r>
              <a:r>
                <a:rPr lang="en-US" sz="2000" b="1" dirty="0">
                  <a:solidFill>
                    <a:srgbClr val="000000"/>
                  </a:solidFill>
                </a:rPr>
                <a:t>)</a:t>
              </a:r>
            </a:p>
            <a:p>
              <a:pPr algn="ctr"/>
              <a:r>
                <a:rPr lang="en-US" b="1" dirty="0" err="1" smtClean="0">
                  <a:solidFill>
                    <a:srgbClr val="C00000"/>
                  </a:solidFill>
                </a:rPr>
                <a:t>Pune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830" y="3255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2318" y="3273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3806" y="3273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5390" y="3264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3086" y="216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782" y="2496"/>
              <a:ext cx="47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782" y="249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2318" y="249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3806" y="249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57" name="Line 46"/>
            <p:cNvSpPr>
              <a:spLocks noChangeShapeType="1"/>
            </p:cNvSpPr>
            <p:nvPr/>
          </p:nvSpPr>
          <p:spPr bwMode="auto">
            <a:xfrm>
              <a:off x="5486" y="249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88414" tIns="44207" rIns="88414" bIns="44207"/>
            <a:lstStyle/>
            <a:p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360918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INDIGENISATION PROCESS</a:t>
            </a:r>
            <a:endParaRPr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76200" y="1219200"/>
            <a:ext cx="89916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graphicFrame>
        <p:nvGraphicFramePr>
          <p:cNvPr id="37" name="Diagram 36"/>
          <p:cNvGraphicFramePr/>
          <p:nvPr/>
        </p:nvGraphicFramePr>
        <p:xfrm>
          <a:off x="1600200" y="1828800"/>
          <a:ext cx="60960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8" name="Diagram 37"/>
          <p:cNvGraphicFramePr/>
          <p:nvPr/>
        </p:nvGraphicFramePr>
        <p:xfrm>
          <a:off x="1676400" y="2743200"/>
          <a:ext cx="60198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" name="Group 38"/>
          <p:cNvGrpSpPr/>
          <p:nvPr/>
        </p:nvGrpSpPr>
        <p:grpSpPr>
          <a:xfrm rot="5400000">
            <a:off x="6718281" y="2984481"/>
            <a:ext cx="339494" cy="397144"/>
            <a:chOff x="4008834" y="525327"/>
            <a:chExt cx="339494" cy="397144"/>
          </a:xfrm>
        </p:grpSpPr>
        <p:sp>
          <p:nvSpPr>
            <p:cNvPr id="40" name="Right Arrow 39"/>
            <p:cNvSpPr/>
            <p:nvPr/>
          </p:nvSpPr>
          <p:spPr>
            <a:xfrm>
              <a:off x="4008834" y="525327"/>
              <a:ext cx="339494" cy="39714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Right Arrow 4"/>
            <p:cNvSpPr/>
            <p:nvPr/>
          </p:nvSpPr>
          <p:spPr>
            <a:xfrm>
              <a:off x="4008834" y="604756"/>
              <a:ext cx="237646" cy="2382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graphicFrame>
        <p:nvGraphicFramePr>
          <p:cNvPr id="42" name="Diagram 41"/>
          <p:cNvGraphicFramePr/>
          <p:nvPr/>
        </p:nvGraphicFramePr>
        <p:xfrm>
          <a:off x="1600200" y="4495800"/>
          <a:ext cx="60960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pSp>
        <p:nvGrpSpPr>
          <p:cNvPr id="4" name="Group 42"/>
          <p:cNvGrpSpPr/>
          <p:nvPr/>
        </p:nvGrpSpPr>
        <p:grpSpPr>
          <a:xfrm rot="5400000">
            <a:off x="2314825" y="4356081"/>
            <a:ext cx="339494" cy="397144"/>
            <a:chOff x="1766887" y="525327"/>
            <a:chExt cx="339494" cy="397144"/>
          </a:xfrm>
        </p:grpSpPr>
        <p:sp>
          <p:nvSpPr>
            <p:cNvPr id="44" name="Right Arrow 43"/>
            <p:cNvSpPr/>
            <p:nvPr/>
          </p:nvSpPr>
          <p:spPr>
            <a:xfrm>
              <a:off x="1766887" y="525327"/>
              <a:ext cx="339494" cy="39714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ight Arrow 4"/>
            <p:cNvSpPr/>
            <p:nvPr/>
          </p:nvSpPr>
          <p:spPr>
            <a:xfrm>
              <a:off x="1766887" y="604756"/>
              <a:ext cx="237646" cy="2382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graphicFrame>
        <p:nvGraphicFramePr>
          <p:cNvPr id="46" name="Diagram 45"/>
          <p:cNvGraphicFramePr/>
          <p:nvPr/>
        </p:nvGraphicFramePr>
        <p:xfrm>
          <a:off x="2438400" y="5791200"/>
          <a:ext cx="43434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pSp>
        <p:nvGrpSpPr>
          <p:cNvPr id="5" name="Group 46"/>
          <p:cNvGrpSpPr/>
          <p:nvPr/>
        </p:nvGrpSpPr>
        <p:grpSpPr>
          <a:xfrm rot="16200000">
            <a:off x="6870681" y="5727681"/>
            <a:ext cx="339494" cy="397144"/>
            <a:chOff x="1766887" y="639627"/>
            <a:chExt cx="339494" cy="397144"/>
          </a:xfrm>
        </p:grpSpPr>
        <p:sp>
          <p:nvSpPr>
            <p:cNvPr id="48" name="Right Arrow 47"/>
            <p:cNvSpPr/>
            <p:nvPr/>
          </p:nvSpPr>
          <p:spPr>
            <a:xfrm rot="10800000">
              <a:off x="1766887" y="639627"/>
              <a:ext cx="339494" cy="39714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Right Arrow 4"/>
            <p:cNvSpPr/>
            <p:nvPr/>
          </p:nvSpPr>
          <p:spPr>
            <a:xfrm rot="10800000">
              <a:off x="1868735" y="719056"/>
              <a:ext cx="237646" cy="2382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700" kern="120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52400" y="1219200"/>
            <a:ext cx="8686800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750" lvl="1" indent="-33020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Governed by Chapter 15 of DPM 2009</a:t>
            </a:r>
          </a:p>
        </p:txBody>
      </p:sp>
    </p:spTree>
    <p:extLst>
      <p:ext uri="{BB962C8B-B14F-4D97-AF65-F5344CB8AC3E}">
        <p14:creationId xmlns:p14="http://schemas.microsoft.com/office/powerpoint/2010/main" xmlns="" val="29520280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DSW(V)38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733800"/>
            <a:ext cx="3581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2930" name="Picture 2" descr="Image result for t-90 track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1" y="3352800"/>
            <a:ext cx="3352799" cy="3505199"/>
          </a:xfrm>
          <a:prstGeom prst="rect">
            <a:avLst/>
          </a:prstGeom>
          <a:noFill/>
        </p:spPr>
      </p:pic>
      <p:pic>
        <p:nvPicPr>
          <p:cNvPr id="32" name="Picture 2" descr="C:\Users\EDP-1\Desktop\MISC\DDG(I) visit 512ABW\IMG_44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399" y="0"/>
            <a:ext cx="3061253" cy="3200400"/>
          </a:xfrm>
          <a:prstGeom prst="round2DiagRect">
            <a:avLst/>
          </a:prstGeom>
          <a:noFill/>
          <a:ln w="57150">
            <a:solidFill>
              <a:schemeClr val="tx1"/>
            </a:solidFill>
          </a:ln>
        </p:spPr>
      </p:pic>
      <p:pic>
        <p:nvPicPr>
          <p:cNvPr id="31" name="Picture 2" descr="PICT0001 - Copy"/>
          <p:cNvPicPr>
            <a:picLocks noChangeAspect="1" noChangeArrowheads="1"/>
          </p:cNvPicPr>
          <p:nvPr/>
        </p:nvPicPr>
        <p:blipFill>
          <a:blip r:embed="rId6" cstate="print"/>
          <a:srcRect l="5814" t="5172" r="3488" b="10345"/>
          <a:stretch>
            <a:fillRect/>
          </a:stretch>
        </p:blipFill>
        <p:spPr bwMode="auto">
          <a:xfrm>
            <a:off x="0" y="0"/>
            <a:ext cx="2895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9" descr="Picture 013"/>
          <p:cNvPicPr/>
          <p:nvPr/>
        </p:nvPicPr>
        <p:blipFill>
          <a:blip r:embed="rId7" cstate="print"/>
          <a:srcRect l="5333" t="3509" r="6667" b="17544"/>
          <a:stretch>
            <a:fillRect/>
          </a:stretch>
        </p:blipFill>
        <p:spPr bwMode="auto">
          <a:xfrm>
            <a:off x="5715000" y="0"/>
            <a:ext cx="3429000" cy="3429000"/>
          </a:xfrm>
          <a:prstGeom prst="rect">
            <a:avLst/>
          </a:prstGeom>
          <a:noFill/>
        </p:spPr>
      </p:pic>
      <p:pic>
        <p:nvPicPr>
          <p:cNvPr id="29" name="Picture 28" descr="C:\Users\DSW\AppData\Local\Microsoft\Windows\Temporary Internet Files\Content.Word\IMG_1031.jpg"/>
          <p:cNvPicPr/>
          <p:nvPr/>
        </p:nvPicPr>
        <p:blipFill>
          <a:blip r:embed="rId8" cstate="print"/>
          <a:srcRect l="23228" t="22572" r="30118" b="20997"/>
          <a:stretch>
            <a:fillRect/>
          </a:stretch>
        </p:blipFill>
        <p:spPr bwMode="auto">
          <a:xfrm>
            <a:off x="0" y="3886200"/>
            <a:ext cx="2895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 bwMode="auto">
          <a:xfrm>
            <a:off x="3810000" y="457200"/>
            <a:ext cx="2514600" cy="114300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IN" sz="3200" b="1" u="sng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5105400" y="228600"/>
            <a:ext cx="1828800" cy="1143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IN" sz="3200" b="1" u="sng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733800" y="990600"/>
            <a:ext cx="1981200" cy="30480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IN" sz="32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1143000" y="1295400"/>
          <a:ext cx="6705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/>
          </p:cNvGraphicFramePr>
          <p:nvPr/>
        </p:nvGraphicFramePr>
        <p:xfrm>
          <a:off x="3581400" y="1447800"/>
          <a:ext cx="5257800" cy="5181599"/>
        </p:xfrm>
        <a:graphic>
          <a:graphicData uri="http://schemas.openxmlformats.org/presentationml/2006/ole">
            <p:oleObj spid="_x0000_s2050" name="Worksheet" r:id="rId4" imgW="7934372" imgH="4724378" progId="Excel.Sheet.8">
              <p:embed/>
            </p:oleObj>
          </a:graphicData>
        </a:graphic>
      </p:graphicFrame>
      <p:graphicFrame>
        <p:nvGraphicFramePr>
          <p:cNvPr id="6" name="Group 14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92664016"/>
              </p:ext>
            </p:extLst>
          </p:nvPr>
        </p:nvGraphicFramePr>
        <p:xfrm>
          <a:off x="304800" y="1447800"/>
          <a:ext cx="3200400" cy="5199690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tblPr>
              <a:tblGrid>
                <a:gridCol w="1583356"/>
                <a:gridCol w="1617044"/>
              </a:tblGrid>
              <a:tr h="8379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Arial"/>
                          <a:ea typeface="Times New Roman"/>
                        </a:rPr>
                        <a:t>Platform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Arial"/>
                          <a:ea typeface="Times New Roman"/>
                        </a:rPr>
                        <a:t>%</a:t>
                      </a:r>
                      <a:r>
                        <a:rPr lang="en-US" sz="1600" b="1" baseline="0" dirty="0" smtClean="0">
                          <a:solidFill>
                            <a:srgbClr val="FFFF00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FF00"/>
                          </a:solidFill>
                          <a:latin typeface="Arial"/>
                          <a:ea typeface="Times New Roman"/>
                        </a:rPr>
                        <a:t>of Items under </a:t>
                      </a:r>
                      <a:r>
                        <a:rPr lang="en-US" sz="1600" b="1" dirty="0" err="1">
                          <a:solidFill>
                            <a:srgbClr val="FFFF00"/>
                          </a:solidFill>
                          <a:latin typeface="Arial"/>
                          <a:ea typeface="Times New Roman"/>
                        </a:rPr>
                        <a:t>Indigenisation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92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ARMAMENT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48.89%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1802BE"/>
                          </a:solidFill>
                          <a:latin typeface="Arial"/>
                          <a:ea typeface="Times New Roman"/>
                        </a:rPr>
                        <a:t>AIR DEFENCE </a:t>
                      </a:r>
                      <a:r>
                        <a:rPr lang="en-US" sz="1600" b="1" dirty="0">
                          <a:solidFill>
                            <a:srgbClr val="1802BE"/>
                          </a:solidFill>
                          <a:latin typeface="Arial"/>
                          <a:ea typeface="Times New Roman"/>
                        </a:rPr>
                        <a:t>WEAPON </a:t>
                      </a:r>
                      <a:r>
                        <a:rPr lang="en-US" sz="1600" b="1" dirty="0" smtClean="0">
                          <a:solidFill>
                            <a:srgbClr val="1802BE"/>
                          </a:solidFill>
                          <a:latin typeface="Arial"/>
                          <a:ea typeface="Times New Roman"/>
                        </a:rPr>
                        <a:t>SYSTEM</a:t>
                      </a:r>
                      <a:endParaRPr lang="en-US" sz="1600" b="1" dirty="0">
                        <a:solidFill>
                          <a:srgbClr val="1802BE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1802BE"/>
                          </a:solidFill>
                          <a:latin typeface="Arial"/>
                          <a:ea typeface="Times New Roman"/>
                        </a:rPr>
                        <a:t>15.87%</a:t>
                      </a:r>
                      <a:endParaRPr lang="en-US" sz="1600" b="1" dirty="0">
                        <a:solidFill>
                          <a:srgbClr val="1802BE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1802BE"/>
                          </a:solidFill>
                          <a:latin typeface="Arial"/>
                          <a:ea typeface="Times New Roman"/>
                        </a:rPr>
                        <a:t>SPECIAL VEHICLE</a:t>
                      </a:r>
                      <a:endParaRPr lang="en-US" sz="1600" b="1" dirty="0">
                        <a:solidFill>
                          <a:srgbClr val="1802BE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1802BE"/>
                          </a:solidFill>
                          <a:latin typeface="Arial"/>
                          <a:ea typeface="Times New Roman"/>
                        </a:rPr>
                        <a:t>14.68%</a:t>
                      </a:r>
                      <a:endParaRPr lang="en-US" sz="1600" b="1" dirty="0">
                        <a:solidFill>
                          <a:srgbClr val="1802BE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1802BE"/>
                          </a:solidFill>
                          <a:latin typeface="Arial"/>
                          <a:ea typeface="Times New Roman"/>
                        </a:rPr>
                        <a:t>‘A’  VEHICLE</a:t>
                      </a:r>
                      <a:endParaRPr lang="en-US" sz="1600" b="1" dirty="0">
                        <a:solidFill>
                          <a:srgbClr val="1802BE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1802BE"/>
                          </a:solidFill>
                          <a:latin typeface="Arial"/>
                          <a:ea typeface="Times New Roman"/>
                        </a:rPr>
                        <a:t>10.18%</a:t>
                      </a:r>
                      <a:endParaRPr lang="en-US" sz="1600" b="1" dirty="0">
                        <a:solidFill>
                          <a:srgbClr val="1802BE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SMALL ARMS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8.43%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Times New Roman"/>
                        </a:rPr>
                        <a:t>ARMOURED RECOVERY VEHICLE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1.95%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PLATFORM   WISE  INDIGENISATION</a:t>
            </a:r>
            <a:endParaRPr lang="en-US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9500" y="1219200"/>
            <a:ext cx="8998300" cy="5605118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35582" indent="-335582">
              <a:spcAft>
                <a:spcPts val="1108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215" dirty="0">
              <a:solidFill>
                <a:srgbClr val="000099"/>
              </a:solidFill>
              <a:latin typeface="Arial" panose="020B0604020202020204" pitchFamily="34" charset="0"/>
              <a:ea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s://tse4.mm.bing.net/th?id=OIP.kJnwme_CPWhaIibgMEB6RgHaDr&amp;pid=15.1&amp;P=0&amp;w=316&amp;h=158"/>
          <p:cNvPicPr>
            <a:picLocks noChangeAspect="1" noChangeArrowheads="1"/>
          </p:cNvPicPr>
          <p:nvPr/>
        </p:nvPicPr>
        <p:blipFill>
          <a:blip r:embed="rId3">
            <a:lum bright="7000"/>
          </a:blip>
          <a:srcRect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noFill/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76200" y="1219200"/>
            <a:ext cx="89916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SUCCESS  STORIES VS </a:t>
            </a:r>
          </a:p>
          <a:p>
            <a:pPr algn="ctr"/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CRITICAL  TECHNOLOGIES</a:t>
            </a:r>
            <a:endParaRPr lang="en-US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304800" y="1524000"/>
          <a:ext cx="85344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1511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s://tse1.mm.bing.net/th?id=OIP.OeHftVHURnmThBFXXAA_uAHaE8&amp;pid=15.1&amp;P=0&amp;w=236&amp;h=1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05412" cy="6858000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66800" y="2667000"/>
            <a:ext cx="7239000" cy="1447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anchor="ctr"/>
          <a:lstStyle/>
          <a:p>
            <a:pPr lvl="0" algn="ctr"/>
            <a:r>
              <a:rPr lang="en-US" sz="36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MATERIAL  TECHNOLOGY</a:t>
            </a:r>
            <a:endParaRPr lang="en-US" sz="3600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07379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en-US" sz="3200" b="0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FFFF66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FFFF66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3200" b="0" i="0" u="none" strike="noStrike" kern="1200" cap="none" spc="0" normalizeH="0" baseline="0" noProof="0" dirty="0" smtClean="0">
              <a:ln w="6350">
                <a:noFill/>
              </a:ln>
              <a:solidFill>
                <a:srgbClr val="FFFF66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sz="3200" b="1" u="sng" dirty="0" smtClean="0">
                <a:ln w="6350">
                  <a:noFill/>
                </a:ln>
                <a:solidFill>
                  <a:srgbClr val="FFFF66"/>
                </a:solidFill>
                <a:latin typeface="Arial" pitchFamily="34" charset="0"/>
                <a:ea typeface="+mj-ea"/>
                <a:cs typeface="Arial" pitchFamily="34" charset="0"/>
              </a:rPr>
              <a:t>TRACK   ASSEMBLY : STRELLA 10M</a:t>
            </a:r>
          </a:p>
          <a:p>
            <a:pPr algn="ctr">
              <a:spcBef>
                <a:spcPct val="0"/>
              </a:spcBef>
              <a:defRPr/>
            </a:pPr>
            <a:r>
              <a:rPr kumimoji="0" lang="en-US" sz="3200" b="0" i="0" u="sng" strike="noStrike" kern="1200" cap="none" spc="0" normalizeH="0" baseline="0" noProof="0" dirty="0" smtClean="0">
                <a:ln w="6350">
                  <a:noFill/>
                </a:ln>
                <a:solidFill>
                  <a:srgbClr val="FFFF66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200" b="0" i="0" u="sng" strike="noStrike" kern="1200" cap="none" spc="0" normalizeH="0" baseline="0" noProof="0" dirty="0" smtClean="0">
                <a:ln w="6350">
                  <a:noFill/>
                </a:ln>
                <a:solidFill>
                  <a:srgbClr val="FFFF66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3200" b="1" i="0" u="sng" strike="noStrike" kern="1200" cap="none" spc="0" normalizeH="0" baseline="0" noProof="0" dirty="0">
              <a:ln w="6350">
                <a:noFill/>
              </a:ln>
              <a:solidFill>
                <a:srgbClr val="FFFF66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57200" y="4419600"/>
            <a:ext cx="8229600" cy="1600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Brief description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  Track assembly mounted on road wheel.  Drive from sprocket for easy rolling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Low Population &amp; Imported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Production line closed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Developed through Indian Vendor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:\Users\DOI\Desktop\028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4267200" cy="2743200"/>
          </a:xfrm>
          <a:prstGeom prst="rect">
            <a:avLst/>
          </a:prstGeom>
          <a:noFill/>
          <a:ln w="28575">
            <a:solidFill>
              <a:srgbClr val="00FF00"/>
            </a:solidFill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6200" y="1219200"/>
            <a:ext cx="89154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07975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pic>
        <p:nvPicPr>
          <p:cNvPr id="101378" name="Picture 2" descr="http://constructionbituminous.tpub.com/TM-5-3895-373-34/img/TM-5-3895-373-34_22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524000"/>
            <a:ext cx="4075266" cy="27432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sp>
        <p:nvSpPr>
          <p:cNvPr id="9" name="Title 16"/>
          <p:cNvSpPr txBox="1">
            <a:spLocks/>
          </p:cNvSpPr>
          <p:nvPr/>
        </p:nvSpPr>
        <p:spPr>
          <a:xfrm>
            <a:off x="0" y="6096000"/>
            <a:ext cx="9144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rgbClr val="FFFF00"/>
            </a:solidFill>
            <a:prstDash val="soli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rtlCol="0" anchor="ctr">
            <a:noAutofit/>
          </a:bodyPr>
          <a:lstStyle/>
          <a:p>
            <a:pPr lvl="0" algn="ctr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Metallurgical &amp; Technical expertise achieved Indigenously</a:t>
            </a:r>
            <a:endParaRPr kumimoji="0" lang="en-IN" sz="24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9213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3543302" y="32448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en-US" b="1" u="sng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tIns="457200" anchor="ctr"/>
          <a:lstStyle/>
          <a:p>
            <a:pPr lvl="0" algn="ctr"/>
            <a:r>
              <a:rPr lang="en-IN" sz="32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itchFamily="34" charset="0"/>
              </a:rPr>
              <a:t>TRACK   ASSEMBLY : TANK  T-90  </a:t>
            </a:r>
          </a:p>
          <a:p>
            <a:pPr lvl="0" algn="ctr"/>
            <a:endParaRPr lang="en-US" sz="3200" u="sng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4114800"/>
            <a:ext cx="8839200" cy="1631216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914400" indent="-404813" algn="just">
              <a:defRPr/>
            </a:pPr>
            <a:endParaRPr lang="en-GB" sz="20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2388" lvl="0" algn="just">
              <a:defRPr/>
            </a:pPr>
            <a:r>
              <a:rPr lang="en-U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Brief description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  Track assembly mounted on road wheel.  Drive from sprocket for easy rolling</a:t>
            </a:r>
          </a:p>
          <a:p>
            <a:pPr marL="801688" indent="-344488" algn="just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1802BE"/>
                </a:solidFill>
                <a:latin typeface="Arial" pitchFamily="34" charset="0"/>
                <a:cs typeface="Arial" pitchFamily="34" charset="0"/>
              </a:rPr>
              <a:t>Extensively  exploited leading to frequent breakdown</a:t>
            </a:r>
          </a:p>
          <a:p>
            <a:pPr marL="801688" indent="-344488" algn="just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Import dependence not cost effective 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" y="1285860"/>
            <a:ext cx="9074501" cy="557214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 eaLnBrk="1" fontAlgn="auto" hangingPunct="1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ea typeface="Verdana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447800"/>
            <a:ext cx="2286000" cy="228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2" descr="\\DOICOORD-PC\Users\doicoord\Desktop\share\t-90.jpg"/>
          <p:cNvPicPr>
            <a:picLocks noChangeAspect="1" noChangeArrowheads="1"/>
          </p:cNvPicPr>
          <p:nvPr/>
        </p:nvPicPr>
        <p:blipFill>
          <a:blip r:embed="rId4" cstate="print"/>
          <a:srcRect l="7209" t="55556" r="4040" b="4444"/>
          <a:stretch>
            <a:fillRect/>
          </a:stretch>
        </p:blipFill>
        <p:spPr bwMode="auto">
          <a:xfrm>
            <a:off x="3484425" y="1447800"/>
            <a:ext cx="2200972" cy="2286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3" descr="\\ROBIN\Users\Public\Tungus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79436" y="1447800"/>
            <a:ext cx="2273957" cy="2286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itle 16"/>
          <p:cNvSpPr txBox="1">
            <a:spLocks/>
          </p:cNvSpPr>
          <p:nvPr/>
        </p:nvSpPr>
        <p:spPr>
          <a:xfrm>
            <a:off x="0" y="6019800"/>
            <a:ext cx="9144000" cy="8382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rgbClr val="FFFF00"/>
            </a:solidFill>
            <a:prstDash val="soli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rtlCol="0" anchor="ctr">
            <a:noAutofit/>
          </a:bodyPr>
          <a:lstStyle/>
          <a:p>
            <a:pPr lvl="0" algn="ctr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Self – Reliance &amp;  Forging capability enhanced </a:t>
            </a:r>
            <a:endParaRPr kumimoji="0" lang="en-IN" sz="24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7490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3543302" y="32448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en-US" b="1" u="sng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tIns="457200" anchor="ctr"/>
          <a:lstStyle/>
          <a:p>
            <a:pPr lvl="0" algn="ctr"/>
            <a:r>
              <a:rPr lang="en-IN" sz="32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itchFamily="34" charset="0"/>
              </a:rPr>
              <a:t>TRACK   ASSEMBLY : TUNGUSKA</a:t>
            </a:r>
          </a:p>
          <a:p>
            <a:pPr lvl="0" algn="ctr"/>
            <a:endParaRPr lang="en-US" sz="3200" u="sng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4159984"/>
            <a:ext cx="8153400" cy="132343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lvl="0" algn="just">
              <a:buSzPct val="100000"/>
              <a:defRPr/>
            </a:pPr>
            <a:r>
              <a:rPr lang="en-U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Brief description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  Track assembly mounted on road wheel.  Drive from sprocket for easy rolling</a:t>
            </a:r>
          </a:p>
          <a:p>
            <a:pPr marL="7938" indent="52388" algn="just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itchFamily="34" charset="0"/>
              </a:rPr>
              <a:t>   Import origin, track not available due to production line closure</a:t>
            </a:r>
          </a:p>
          <a:p>
            <a:pPr marL="284163" indent="-276225" algn="just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itchFamily="34" charset="0"/>
              </a:rPr>
              <a:t>Low Population equipment and sustenance  difficult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" y="1285860"/>
            <a:ext cx="9074501" cy="557214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 eaLnBrk="1" fontAlgn="auto" hangingPunct="1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ea typeface="Verdana" pitchFamily="34" charset="0"/>
            </a:endParaRPr>
          </a:p>
        </p:txBody>
      </p:sp>
      <p:pic>
        <p:nvPicPr>
          <p:cNvPr id="9" name="Picture 2" descr="C:\Users\Tech Coord_2\Desktop\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504281"/>
            <a:ext cx="3657600" cy="23057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</p:pic>
      <p:sp>
        <p:nvSpPr>
          <p:cNvPr id="11" name="Title 16"/>
          <p:cNvSpPr txBox="1">
            <a:spLocks/>
          </p:cNvSpPr>
          <p:nvPr/>
        </p:nvSpPr>
        <p:spPr>
          <a:xfrm>
            <a:off x="0" y="6019800"/>
            <a:ext cx="9144000" cy="8382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rgbClr val="FFFF00"/>
            </a:solidFill>
            <a:prstDash val="soli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rtlCol="0" anchor="ctr">
            <a:noAutofit/>
          </a:bodyPr>
          <a:lstStyle/>
          <a:p>
            <a:pPr lvl="0" algn="ctr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Sustenance of Low Population Equipment being addressed</a:t>
            </a:r>
            <a:endParaRPr kumimoji="0" lang="en-IN" sz="24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304130" name="Picture 2" descr="Image result for t-90 track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1524000"/>
            <a:ext cx="2895600" cy="24346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677490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6" name="Picture 6" descr="Image result for ic eng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90336" cy="6858000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66800" y="2667000"/>
            <a:ext cx="7239000" cy="1447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anchor="ctr"/>
          <a:lstStyle/>
          <a:p>
            <a:pPr lvl="0" algn="ctr"/>
            <a:r>
              <a:rPr lang="en-US" sz="4000" b="1" u="sng" dirty="0" smtClean="0">
                <a:solidFill>
                  <a:srgbClr val="FFFF00"/>
                </a:solidFill>
              </a:rPr>
              <a:t>ENGINES</a:t>
            </a:r>
            <a:endParaRPr lang="en-US" sz="4000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07379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3543302" y="32448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en-US" b="1" u="sng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IN" sz="3200" b="1" u="sng" dirty="0" smtClean="0">
                <a:solidFill>
                  <a:srgbClr val="FFFF00"/>
                </a:solidFill>
                <a:latin typeface="Arial" panose="020B0604020202020204" pitchFamily="34" charset="0"/>
                <a:ea typeface="+mj-ea"/>
                <a:cs typeface="Arial" pitchFamily="34" charset="0"/>
              </a:rPr>
              <a:t>POWER  PACK : INFANTRY  COMBAT  VEHICLE   BMP - II</a:t>
            </a:r>
            <a:endParaRPr lang="en-US" sz="3200" b="1" u="sng" dirty="0">
              <a:solidFill>
                <a:srgbClr val="FFFF00"/>
              </a:solidFill>
              <a:latin typeface="Arial" panose="020B0604020202020204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" y="1271550"/>
            <a:ext cx="9074501" cy="558645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 eaLnBrk="1" fontAlgn="auto" hangingPunct="1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ea typeface="Verdana" pitchFamily="34" charset="0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0" y="4191000"/>
            <a:ext cx="8610600" cy="1392689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</p:spPr>
        <p:txBody>
          <a:bodyPr wrap="square" tIns="0">
            <a:spAutoFit/>
          </a:bodyPr>
          <a:lstStyle/>
          <a:p>
            <a:pPr marL="396875" indent="-223838" algn="just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itchFamily="34" charset="0"/>
              </a:rPr>
              <a:t>Need felt to upgrade BMP engine from 280 HP to 360 HP</a:t>
            </a:r>
          </a:p>
          <a:p>
            <a:pPr marL="396875" indent="-223838" algn="just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itchFamily="34" charset="0"/>
              </a:rPr>
              <a:t>Change transmission from manual to auto</a:t>
            </a:r>
          </a:p>
          <a:p>
            <a:pPr marL="396875" indent="-223838" algn="just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IN" sz="2000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itchFamily="34" charset="0"/>
              </a:rPr>
              <a:t>Modular  design</a:t>
            </a:r>
          </a:p>
          <a:p>
            <a:pPr marL="396875" indent="-223838" algn="just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IN" sz="2000" b="1" dirty="0" smtClean="0">
                <a:latin typeface="Arial" panose="020B0604020202020204" pitchFamily="34" charset="0"/>
                <a:cs typeface="Arial" pitchFamily="34" charset="0"/>
              </a:rPr>
              <a:t>Six vendors participating in trials</a:t>
            </a:r>
            <a:endParaRPr lang="en-US" sz="2400" b="1" dirty="0" smtClean="0">
              <a:cs typeface="Arial" charset="0"/>
            </a:endParaRPr>
          </a:p>
        </p:txBody>
      </p:sp>
      <p:pic>
        <p:nvPicPr>
          <p:cNvPr id="7" name="Content Placeholder 7"/>
          <p:cNvPicPr preferRelativeResize="0">
            <a:picLocks/>
          </p:cNvPicPr>
          <p:nvPr/>
        </p:nvPicPr>
        <p:blipFill>
          <a:blip r:embed="rId3" cstate="print">
            <a:lum bright="8000"/>
          </a:blip>
          <a:stretch>
            <a:fillRect/>
          </a:stretch>
        </p:blipFill>
        <p:spPr>
          <a:xfrm>
            <a:off x="4953000" y="1371600"/>
            <a:ext cx="3276600" cy="2286000"/>
          </a:xfrm>
          <a:prstGeom prst="rect">
            <a:avLst/>
          </a:prstGeom>
          <a:ln>
            <a:solidFill>
              <a:srgbClr val="00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Users\EDP-1\Desktop\MISC\DDG(I) visit 512ABW\IMG_44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447801"/>
            <a:ext cx="3124200" cy="2209800"/>
          </a:xfrm>
          <a:prstGeom prst="round2DiagRect">
            <a:avLst/>
          </a:prstGeom>
          <a:noFill/>
          <a:ln w="57150">
            <a:solidFill>
              <a:schemeClr val="tx1"/>
            </a:solidFill>
          </a:ln>
        </p:spPr>
      </p:pic>
      <p:sp>
        <p:nvSpPr>
          <p:cNvPr id="12" name="Title 16"/>
          <p:cNvSpPr txBox="1">
            <a:spLocks/>
          </p:cNvSpPr>
          <p:nvPr/>
        </p:nvSpPr>
        <p:spPr>
          <a:xfrm>
            <a:off x="0" y="6019800"/>
            <a:ext cx="9144000" cy="8382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rtlCol="0" anchor="ctr">
            <a:noAutofit/>
          </a:bodyPr>
          <a:lstStyle/>
          <a:p>
            <a:pPr lvl="0" algn="ctr">
              <a:defRPr/>
            </a:pPr>
            <a:r>
              <a:rPr kumimoji="0" lang="en-US" sz="2000" b="1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Technology Upgrade  with simultaneous Technology insertion</a:t>
            </a:r>
            <a:endParaRPr kumimoji="0" lang="en-IN" sz="2000" b="1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6661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0" y="1219200"/>
            <a:ext cx="91440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07975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pic>
        <p:nvPicPr>
          <p:cNvPr id="13" name="Picture 12" descr="C:\Users\admin\Desktop\New folder\download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7683" r="7683"/>
          <a:stretch>
            <a:fillRect/>
          </a:stretch>
        </p:blipFill>
        <p:spPr bwMode="auto">
          <a:xfrm>
            <a:off x="457200" y="1371600"/>
            <a:ext cx="3810000" cy="217106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doi\Desktop\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371600"/>
            <a:ext cx="3810000" cy="220980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381000" y="3962400"/>
            <a:ext cx="8153400" cy="1524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Brief description: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  Auxiliary Power Unit  for self  propulsion  </a:t>
            </a:r>
            <a:endParaRPr lang="en-U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Major import substitution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 @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 5 </a:t>
            </a:r>
            <a:r>
              <a:rPr kumimoji="0" lang="en-US" sz="2000" b="1" i="0" u="none" strike="noStrike" cap="none" normalizeH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lakhs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 against 47 </a:t>
            </a:r>
            <a:r>
              <a:rPr kumimoji="0" lang="en-US" sz="2000" b="1" i="0" u="none" strike="noStrike" cap="none" normalizeH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lakhs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 of imported engine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16"/>
          <p:cNvSpPr txBox="1">
            <a:spLocks/>
          </p:cNvSpPr>
          <p:nvPr/>
        </p:nvSpPr>
        <p:spPr>
          <a:xfrm>
            <a:off x="0" y="6096000"/>
            <a:ext cx="9144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rtlCol="0" anchor="ctr">
            <a:noAutofit/>
          </a:bodyPr>
          <a:lstStyle/>
          <a:p>
            <a:pPr lvl="0" algn="ctr">
              <a:defRPr/>
            </a:pPr>
            <a:r>
              <a:rPr lang="en-US" sz="24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Major  Import  Substitution  &amp;  Cost Saving</a:t>
            </a:r>
            <a:endParaRPr kumimoji="0" lang="en-IN" sz="24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tIns="457200" anchor="t"/>
          <a:lstStyle/>
          <a:p>
            <a:pPr lvl="0" algn="ctr"/>
            <a:r>
              <a:rPr lang="en-US" sz="3200" b="1" u="sng" dirty="0" smtClean="0">
                <a:ln w="6350">
                  <a:noFill/>
                </a:ln>
                <a:solidFill>
                  <a:srgbClr val="FFFF66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AUXILIARY  POWER  UNIT  :  </a:t>
            </a:r>
            <a:r>
              <a:rPr lang="pl-PL" sz="3200" b="1" u="sng" dirty="0" smtClean="0">
                <a:ln w="6350">
                  <a:noFill/>
                </a:ln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BOFORS</a:t>
            </a:r>
            <a:endParaRPr lang="en-US" sz="3200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9916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990000"/>
          </a:solidFill>
          <a:ln w="38100">
            <a:solidFill>
              <a:srgbClr val="FFFF00"/>
            </a:solidFill>
            <a:round/>
          </a:ln>
        </p:spPr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ARMOURED  RECOVERY  VEHICLE : VT-72B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4114800"/>
            <a:ext cx="8610600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Vintage – 18 to 24 yrs and overdue for base overhaul </a:t>
            </a:r>
          </a:p>
          <a:p>
            <a:pPr algn="just">
              <a:buFont typeface="Arial" pitchFamily="34" charset="0"/>
              <a:buChar char="•"/>
            </a:pPr>
            <a:endParaRPr lang="en-US" sz="20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OEM facility shut down leading to non availability of spares</a:t>
            </a:r>
          </a:p>
          <a:p>
            <a:pPr algn="just">
              <a:buFont typeface="Arial" pitchFamily="34" charset="0"/>
              <a:buChar char="•"/>
            </a:pPr>
            <a:endParaRPr lang="en-US" sz="20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Case initiated for </a:t>
            </a:r>
            <a:r>
              <a:rPr lang="en-US" sz="2000" b="1" dirty="0" err="1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indigenisation</a:t>
            </a:r>
            <a:r>
              <a:rPr lang="en-US" sz="20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of utility portion</a:t>
            </a:r>
            <a:endParaRPr lang="en-U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14" name="Picture 2" descr="https://s-media-cache-ak0.pinimg.com/736x/a3/16/e2/a316e2353b9963d416f700971614d72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219201"/>
            <a:ext cx="4038600" cy="24383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64516" name="Picture 4" descr="http://i20.servimg.com/u/f20/11/18/15/30/wzt-3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295400"/>
            <a:ext cx="4038600" cy="2362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6" name="Title 16"/>
          <p:cNvSpPr txBox="1">
            <a:spLocks/>
          </p:cNvSpPr>
          <p:nvPr/>
        </p:nvSpPr>
        <p:spPr>
          <a:xfrm>
            <a:off x="0" y="6096000"/>
            <a:ext cx="9144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rtlCol="0" anchor="ctr">
            <a:noAutofit/>
          </a:bodyPr>
          <a:lstStyle/>
          <a:p>
            <a:pPr lvl="0" algn="ctr">
              <a:defRPr/>
            </a:pP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Platform based </a:t>
            </a:r>
            <a:r>
              <a:rPr kumimoji="0" lang="en-US" sz="24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Indigenisation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with 15 Years</a:t>
            </a:r>
            <a:r>
              <a:rPr kumimoji="0" lang="en-US" sz="2400" b="1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product support</a:t>
            </a:r>
            <a:endParaRPr kumimoji="0" lang="en-IN" sz="24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2" name="Picture 4" descr="Image result for electronic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143000" y="2667000"/>
            <a:ext cx="7239000" cy="1447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anchor="ctr"/>
          <a:lstStyle/>
          <a:p>
            <a:pPr lvl="0" algn="ctr"/>
            <a:r>
              <a:rPr lang="en-US" sz="4000" b="1" u="sng" dirty="0" smtClean="0">
                <a:solidFill>
                  <a:srgbClr val="FFFF00"/>
                </a:solidFill>
              </a:rPr>
              <a:t>ELECTRONICS</a:t>
            </a:r>
            <a:endParaRPr lang="en-US" sz="4000" u="sng" dirty="0">
              <a:solidFill>
                <a:srgbClr val="FFFF00"/>
              </a:solidFill>
            </a:endParaRPr>
          </a:p>
        </p:txBody>
      </p:sp>
      <p:sp>
        <p:nvSpPr>
          <p:cNvPr id="293890" name="AutoShape 2" descr="Image result for electronic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9107379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3543302" y="32448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en-US" b="1" u="sng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 anchor="ctr"/>
          <a:lstStyle/>
          <a:p>
            <a:pPr lvl="0" algn="ctr"/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ARTILLERY  METEOROLOGICAL SYSTEM</a:t>
            </a:r>
          </a:p>
          <a:p>
            <a:pPr lvl="0" algn="ctr"/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RADIO SONDE </a:t>
            </a:r>
            <a:endParaRPr lang="en-US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64" name="TextBox 8"/>
          <p:cNvSpPr txBox="1">
            <a:spLocks noChangeArrowheads="1"/>
          </p:cNvSpPr>
          <p:nvPr/>
        </p:nvSpPr>
        <p:spPr bwMode="auto">
          <a:xfrm>
            <a:off x="304800" y="4211360"/>
            <a:ext cx="8458200" cy="1046440"/>
          </a:xfrm>
          <a:prstGeom prst="rect">
            <a:avLst/>
          </a:prstGeom>
          <a:noFill/>
          <a:ln w="19050">
            <a:solidFill>
              <a:srgbClr val="7030A0"/>
            </a:solidFill>
            <a:miter lim="800000"/>
            <a:headEnd/>
            <a:tailEnd/>
          </a:ln>
        </p:spPr>
        <p:txBody>
          <a:bodyPr wrap="square" tIns="0">
            <a:spAutoFit/>
          </a:bodyPr>
          <a:lstStyle/>
          <a:p>
            <a:pPr marL="0" lvl="1" algn="just">
              <a:spcBef>
                <a:spcPts val="600"/>
              </a:spcBef>
              <a:buClr>
                <a:srgbClr val="0000FF"/>
              </a:buCl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Need felt to </a:t>
            </a:r>
            <a:r>
              <a:rPr lang="en-US" sz="20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indigenise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Arty Met Sys due to high cost of spares from OEM </a:t>
            </a:r>
          </a:p>
          <a:p>
            <a:pPr marL="0" lvl="1" algn="just">
              <a:spcBef>
                <a:spcPts val="600"/>
              </a:spcBef>
              <a:buClr>
                <a:srgbClr val="006600"/>
              </a:buCl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EoI</a:t>
            </a: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for NCNC </a:t>
            </a:r>
            <a:r>
              <a:rPr lang="en-US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devp</a:t>
            </a: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of Arty Met Sys uploaded in May 2018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" y="1219200"/>
            <a:ext cx="9074501" cy="557214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 eaLnBrk="1" fontAlgn="auto" hangingPunct="1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ea typeface="Verdana" pitchFamily="34" charset="0"/>
            </a:endParaRPr>
          </a:p>
        </p:txBody>
      </p:sp>
      <p:pic>
        <p:nvPicPr>
          <p:cNvPr id="7" name="Picture 2" descr="\\TECHCOORD-1\Users\Public\Radio Son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371600"/>
            <a:ext cx="3403600" cy="2286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 descr="C:\Users\Tech Coord_2\Desktop\hqdefault.jpg"/>
          <p:cNvPicPr>
            <a:picLocks noChangeAspect="1" noChangeArrowheads="1"/>
          </p:cNvPicPr>
          <p:nvPr/>
        </p:nvPicPr>
        <p:blipFill>
          <a:blip r:embed="rId4"/>
          <a:srcRect l="3333" t="12222" r="50000" b="12222"/>
          <a:stretch>
            <a:fillRect/>
          </a:stretch>
        </p:blipFill>
        <p:spPr bwMode="auto">
          <a:xfrm>
            <a:off x="762000" y="1371600"/>
            <a:ext cx="3352800" cy="2286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10" name="Title 16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rtlCol="0" anchor="ctr">
            <a:noAutofit/>
          </a:bodyPr>
          <a:lstStyle/>
          <a:p>
            <a:pPr algn="ctr"/>
            <a:r>
              <a:rPr lang="en-US" sz="2800" b="1" dirty="0" smtClean="0"/>
              <a:t>Industries’  keenness to participate even on NCNC basis 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536661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AutoShape 2" descr="Image result for challenges 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0036" name="Picture 4" descr="Image result for challenges  im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74582" cy="68580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9107379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40" name="Picture 8" descr="https://tse3.mm.bing.net/th?id=OIP.ItGwiXK-to8qb0_2Z3h8QAHaEP&amp;pid=15.1&amp;P=0&amp;w=316&amp;h=1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339" y="1447800"/>
            <a:ext cx="8780261" cy="5029200"/>
          </a:xfrm>
          <a:prstGeom prst="rect">
            <a:avLst/>
          </a:prstGeom>
          <a:noFill/>
          <a:ln w="28575">
            <a:noFill/>
          </a:ln>
        </p:spPr>
      </p:pic>
      <p:sp>
        <p:nvSpPr>
          <p:cNvPr id="16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CHALLENGES</a:t>
            </a:r>
            <a:endParaRPr lang="en-US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381000" y="1371600"/>
          <a:ext cx="8382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325755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tse3.mm.bing.net/th?id=OIP.ItGwiXK-to8qb0_2Z3h8QAHaEP&amp;pid=15.1&amp;P=0&amp;w=316&amp;h=1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66800"/>
            <a:ext cx="9179364" cy="5791200"/>
          </a:xfrm>
          <a:prstGeom prst="rect">
            <a:avLst/>
          </a:prstGeom>
          <a:noFill/>
        </p:spPr>
      </p:pic>
      <p:sp>
        <p:nvSpPr>
          <p:cNvPr id="3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WAY  FORWARD</a:t>
            </a:r>
            <a:b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en-US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304800" y="1397000"/>
          <a:ext cx="85344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8" name="Picture 10" descr="https://tse4.mm.bing.net/th?id=OIP.HmJNGvs3BTA7yntFAAHf1QHaD8&amp;pid=15.1&amp;P=0&amp;w=344&amp;h=1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534400" cy="457200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</p:pic>
      <p:sp>
        <p:nvSpPr>
          <p:cNvPr id="3" name="Title 1"/>
          <p:cNvSpPr>
            <a:spLocks noGrp="1"/>
          </p:cNvSpPr>
          <p:nvPr>
            <p:ph type="title" idx="4294967295"/>
          </p:nvPr>
        </p:nvSpPr>
        <p:spPr>
          <a:xfrm>
            <a:off x="1295400" y="2895600"/>
            <a:ext cx="6400800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UPCOMING  PROJECTS  </a:t>
            </a:r>
            <a:endParaRPr lang="en-US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sp>
        <p:nvSpPr>
          <p:cNvPr id="68612" name="AutoShape 4" descr="http://images.financialexpress.com/2016/01/Republic-Day-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9144000" cy="838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smtClean="0">
                <a:solidFill>
                  <a:srgbClr val="FFFF00"/>
                </a:solidFill>
                <a:cs typeface="Arial"/>
              </a:rPr>
              <a:t>CRITICAL ASSEMBLY UNDER DEVELOPMENT 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228600" y="1066800"/>
            <a:ext cx="43434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Nomenclature – Recoil Mechanism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Main Eqpt – 105/37MM IFG</a:t>
            </a:r>
            <a:endParaRPr lang="en-US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JD-1\Desktop\Sample Photo\1015-000541 Recoil Mech.jpg"/>
          <p:cNvPicPr>
            <a:picLocks noChangeAspect="1" noChangeArrowheads="1"/>
          </p:cNvPicPr>
          <p:nvPr/>
        </p:nvPicPr>
        <p:blipFill>
          <a:blip r:embed="rId3" cstate="print"/>
          <a:srcRect l="6802" t="9897" b="37661"/>
          <a:stretch>
            <a:fillRect/>
          </a:stretch>
        </p:blipFill>
        <p:spPr bwMode="auto">
          <a:xfrm>
            <a:off x="4648200" y="990600"/>
            <a:ext cx="4267200" cy="3200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572000" y="5562600"/>
            <a:ext cx="4343400" cy="10668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Nomenclature – Compressor EU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Main Eqpt – BOFORS GUN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DIR IC(W)\Desktop\photos\11553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124200"/>
            <a:ext cx="4419600" cy="360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066800"/>
            <a:ext cx="43434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Nomenclature – Barrel/ Tube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Main Eqpt – 122MM Grad BM-21</a:t>
            </a:r>
            <a:endParaRPr lang="en-US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4400" y="5486400"/>
            <a:ext cx="4191000" cy="9906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Nomenclature – Castor Wheel Arm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Main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Eqpt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BOFORS GUN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BM-21 Grad"/>
          <p:cNvPicPr/>
          <p:nvPr/>
        </p:nvPicPr>
        <p:blipFill>
          <a:blip r:embed="rId3" cstate="print"/>
          <a:srcRect l="57032" b="34426"/>
          <a:stretch>
            <a:fillRect/>
          </a:stretch>
        </p:blipFill>
        <p:spPr bwMode="auto">
          <a:xfrm>
            <a:off x="4648200" y="990600"/>
            <a:ext cx="4343400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 descr="C:\Users\DSW\Desktop\PhotoISC Mtg 05-08 May 13\Bofor\DSC0103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505200"/>
            <a:ext cx="4495800" cy="312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0" y="0"/>
            <a:ext cx="9144000" cy="838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smtClean="0">
                <a:solidFill>
                  <a:srgbClr val="FFFF00"/>
                </a:solidFill>
                <a:cs typeface="Arial"/>
              </a:rPr>
              <a:t>CRITICAL ASSEMBLY UNDER DEVELOPMENT </a:t>
            </a:r>
            <a:endParaRPr lang="en-US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990600"/>
            <a:ext cx="43434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Nomenclature – Radiator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Main Eqpt – BOFORS GUN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4" descr="C:\Users\JD-1\Desktop\Sample Photo\Bofors\Radiator.JPG"/>
          <p:cNvPicPr>
            <a:picLocks noChangeAspect="1" noChangeArrowheads="1"/>
          </p:cNvPicPr>
          <p:nvPr/>
        </p:nvPicPr>
        <p:blipFill>
          <a:blip r:embed="rId3" cstate="print"/>
          <a:srcRect l="15857" r="7649" b="14222"/>
          <a:stretch>
            <a:fillRect/>
          </a:stretch>
        </p:blipFill>
        <p:spPr bwMode="auto">
          <a:xfrm>
            <a:off x="4762499" y="914400"/>
            <a:ext cx="4305301" cy="304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4724400" y="5562600"/>
            <a:ext cx="4343400" cy="10668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Nomenclature – Loading Tray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Main Eqpt – BOFORS GUN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DIR IC(W)\Desktop\photos\11451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99" y="3352800"/>
            <a:ext cx="4572001" cy="3352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10" name="Rounded Rectangle 9"/>
          <p:cNvSpPr/>
          <p:nvPr/>
        </p:nvSpPr>
        <p:spPr>
          <a:xfrm>
            <a:off x="0" y="0"/>
            <a:ext cx="9144000" cy="838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smtClean="0">
                <a:solidFill>
                  <a:srgbClr val="FFFF00"/>
                </a:solidFill>
                <a:cs typeface="Arial"/>
              </a:rPr>
              <a:t>CRITICAL ASSEMBLY UNDER DEVELOPMENT </a:t>
            </a:r>
            <a:endParaRPr lang="en-US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066800"/>
            <a:ext cx="4114800" cy="9144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Nomenclature – Rammer Unit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Main Eqpt – BOFORS GUN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 descr="C:\Users\JD-1\Desktop\Sample Photo\Bofors\1157394 Rammer (EU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14400"/>
            <a:ext cx="4495800" cy="2895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648200" y="5715000"/>
            <a:ext cx="41148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Nomenclature – Loading Table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Main Eqpt – BOFORS GUN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C:\Users\DSW\Desktop\PhotoISC Mtg 05-08 May 13\Bofor\DSC0112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733800"/>
            <a:ext cx="44958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0" y="0"/>
            <a:ext cx="9144000" cy="838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smtClean="0">
                <a:solidFill>
                  <a:srgbClr val="FFFF00"/>
                </a:solidFill>
                <a:cs typeface="Arial"/>
              </a:rPr>
              <a:t>CRITICAL ASSEMBLY UNDER DEVELOPMENT </a:t>
            </a:r>
            <a:endParaRPr lang="en-US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3200400"/>
            <a:ext cx="4038600" cy="10668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Nomenclature – Elevating Cylinder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Main Eqpt – BOFORS GUN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DIR IC(W)\Desktop\photos\11494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066800"/>
            <a:ext cx="4876800" cy="5562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5" name="Rounded Rectangle 4"/>
          <p:cNvSpPr/>
          <p:nvPr/>
        </p:nvSpPr>
        <p:spPr>
          <a:xfrm>
            <a:off x="0" y="0"/>
            <a:ext cx="9144000" cy="838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smtClean="0">
                <a:solidFill>
                  <a:srgbClr val="FFFF00"/>
                </a:solidFill>
                <a:cs typeface="Arial"/>
              </a:rPr>
              <a:t>CRITICAL ASSEMBLY UNDER DEVELOPMENT </a:t>
            </a:r>
            <a:endParaRPr lang="en-US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8" name="Picture 10" descr="https://tse4.mm.bing.net/th?id=OIP.HmJNGvs3BTA7yntFAAHf1QHaD8&amp;pid=15.1&amp;P=0&amp;w=344&amp;h=1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534400" cy="457200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</p:pic>
      <p:sp>
        <p:nvSpPr>
          <p:cNvPr id="3" name="Title 1"/>
          <p:cNvSpPr>
            <a:spLocks noGrp="1"/>
          </p:cNvSpPr>
          <p:nvPr>
            <p:ph type="title" idx="4294967295"/>
          </p:nvPr>
        </p:nvSpPr>
        <p:spPr>
          <a:xfrm>
            <a:off x="1295400" y="3200400"/>
            <a:ext cx="6248400" cy="838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8100">
            <a:solidFill>
              <a:srgbClr val="FFFF00"/>
            </a:solidFill>
            <a:round/>
          </a:ln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INDUSTRY  PARTICIPATION </a:t>
            </a:r>
            <a:endParaRPr lang="en-US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sp>
        <p:nvSpPr>
          <p:cNvPr id="68612" name="AutoShape 4" descr="http://images.financialexpress.com/2016/01/Republic-Day-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8100">
            <a:solidFill>
              <a:srgbClr val="FFFF00"/>
            </a:solidFill>
            <a:round/>
          </a:ln>
        </p:spPr>
        <p:txBody>
          <a:bodyPr>
            <a:noAutofit/>
          </a:bodyPr>
          <a:lstStyle/>
          <a:p>
            <a:r>
              <a:rPr lang="en-US" sz="28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SCHEDULE OF INDIGENIZATION SUB COMMITTEE MEETING : 2018 </a:t>
            </a:r>
            <a:endParaRPr lang="en-US" sz="28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" y="1219200"/>
            <a:ext cx="8991600" cy="5638799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2438400"/>
          <a:ext cx="8381999" cy="2362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86184"/>
                <a:gridCol w="1745755"/>
                <a:gridCol w="3489134"/>
                <a:gridCol w="2360926"/>
              </a:tblGrid>
              <a:tr h="9146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 pitchFamily="34" charset="0"/>
                          <a:cs typeface="Arial" pitchFamily="34" charset="0"/>
                        </a:rPr>
                        <a:t>Ser No 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35020" marB="35020" anchor="ctr">
                    <a:solidFill>
                      <a:schemeClr val="tx2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Venue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35020" marB="35020" anchor="ctr">
                    <a:solidFill>
                      <a:schemeClr val="tx2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Equipment 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35020" marB="35020" anchor="ctr">
                    <a:solidFill>
                      <a:schemeClr val="tx2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Date :  </a:t>
                      </a:r>
                      <a:r>
                        <a:rPr lang="en-US" sz="1800" b="1" dirty="0">
                          <a:latin typeface="Arial" pitchFamily="34" charset="0"/>
                          <a:cs typeface="Arial" pitchFamily="34" charset="0"/>
                        </a:rPr>
                        <a:t>ISC meet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35020" marB="35020" anchor="ctr">
                    <a:solidFill>
                      <a:schemeClr val="tx2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</a:tr>
              <a:tr h="723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35020" marB="35020" anchor="ctr">
                    <a:solidFill>
                      <a:schemeClr val="accent6">
                        <a:lumMod val="60000"/>
                        <a:lumOff val="4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CAFVD, KIRKEE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35020" marB="35020" anchor="ctr">
                    <a:solidFill>
                      <a:schemeClr val="accent6">
                        <a:lumMod val="60000"/>
                        <a:lumOff val="4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T-72, T-90, ICV BMP , SPECIAL VEHICLES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35020" marB="35020" anchor="ctr">
                    <a:solidFill>
                      <a:schemeClr val="accent6">
                        <a:lumMod val="60000"/>
                        <a:lumOff val="4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DEC   2018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35020" marB="35020" anchor="ctr">
                    <a:solidFill>
                      <a:schemeClr val="accent6">
                        <a:lumMod val="60000"/>
                        <a:lumOff val="40000"/>
                        <a:alpha val="43000"/>
                      </a:schemeClr>
                    </a:solidFill>
                  </a:tcPr>
                </a:tc>
              </a:tr>
              <a:tr h="723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35020" marB="35020" anchor="ctr">
                    <a:solidFill>
                      <a:schemeClr val="accent6">
                        <a:lumMod val="60000"/>
                        <a:lumOff val="4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CASD DELHI CANTT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6323" marB="35020" anchor="ctr">
                    <a:solidFill>
                      <a:schemeClr val="accent6">
                        <a:lumMod val="60000"/>
                        <a:lumOff val="4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UAV SEARCHER MK-IA &amp; MK- II &amp; HERON 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6323" marB="35020" anchor="ctr">
                    <a:solidFill>
                      <a:schemeClr val="accent6">
                        <a:lumMod val="60000"/>
                        <a:lumOff val="4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BEING</a:t>
                      </a: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 PLANNED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0040" marR="70040" marT="6323" marB="35020" anchor="ctr">
                    <a:solidFill>
                      <a:schemeClr val="accent6">
                        <a:lumMod val="60000"/>
                        <a:lumOff val="40000"/>
                        <a:alpha val="43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0" y="0"/>
            <a:ext cx="9144000" cy="114300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HOW TO PARTICIPATE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295400"/>
            <a:ext cx="89916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570196"/>
            <a:ext cx="853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just"/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Central Public </a:t>
            </a:r>
            <a:r>
              <a:rPr lang="en-US" sz="2400" b="1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Procuement</a:t>
            </a:r>
            <a:r>
              <a:rPr lang="en-US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Portal </a:t>
            </a:r>
            <a:r>
              <a:rPr lang="en-US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https://eprocure.gov.in</a:t>
            </a:r>
            <a:r>
              <a:rPr lang="en-US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just">
              <a:buFont typeface="Wingdings" pitchFamily="2" charset="2"/>
              <a:buChar char="ü"/>
            </a:pPr>
            <a:endParaRPr lang="en-US" sz="8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863600" lvl="1" indent="-406400" algn="just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Visit CPP Portal and search for DOI to locate all the active RFPs of DOI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 All cases are dealt as e-procurement only</a:t>
            </a:r>
          </a:p>
          <a:p>
            <a:pPr lvl="1" algn="just"/>
            <a:endParaRPr lang="en-US" sz="20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SzPct val="120000"/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Link to </a:t>
            </a:r>
            <a:r>
              <a:rPr lang="en-US" sz="2400" b="1" u="sng" dirty="0" err="1" smtClean="0">
                <a:latin typeface="Arial" pitchFamily="34" charset="0"/>
                <a:cs typeface="Arial" pitchFamily="34" charset="0"/>
              </a:rPr>
              <a:t>DoI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 webpage</a:t>
            </a:r>
          </a:p>
          <a:p>
            <a:pPr lvl="1" algn="just">
              <a:buClr>
                <a:srgbClr val="FF0000"/>
              </a:buClr>
              <a:buSzPct val="100000"/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3"/>
              </a:rPr>
              <a:t>https://indianarmy.nic.in</a:t>
            </a:r>
            <a:r>
              <a:rPr lang="en-US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Directorate/ Branches      DOI</a:t>
            </a:r>
          </a:p>
          <a:p>
            <a:pPr lvl="1" algn="just">
              <a:buSzPct val="100000"/>
              <a:buFont typeface="Wingdings" pitchFamily="2" charset="2"/>
              <a:buChar char="ü"/>
            </a:pPr>
            <a:r>
              <a:rPr lang="en-US" b="1" i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 Shortcut </a:t>
            </a:r>
            <a:r>
              <a:rPr lang="en-US" b="1" i="1" u="sng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(http://goo.gl/tt2jyt)</a:t>
            </a:r>
            <a:endParaRPr lang="en-GB" b="1" i="1" u="sng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0" y="0"/>
            <a:ext cx="9144000" cy="114300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ACTIVE RFP ON WEB</a:t>
            </a:r>
            <a:endParaRPr lang="en-IN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295400"/>
            <a:ext cx="89916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pic>
        <p:nvPicPr>
          <p:cNvPr id="10" name="Picture 3" descr="C:\Users\tech coord2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8001000" cy="4953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0" y="0"/>
            <a:ext cx="9144000" cy="114300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ACTIVE RFP ON WEB</a:t>
            </a:r>
            <a:endParaRPr lang="en-IN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295400"/>
            <a:ext cx="89916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pic>
        <p:nvPicPr>
          <p:cNvPr id="8" name="Picture 3" descr="C:\Users\tech coord2\Desktop\Untitledb b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696200" cy="52214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0"/>
            <a:ext cx="9144000" cy="53959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0" y="0"/>
            <a:ext cx="9144000" cy="114300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ACTIVE RFP ON WEB</a:t>
            </a:r>
            <a:endParaRPr lang="en-IN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295400"/>
            <a:ext cx="89916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n s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1"/>
            <a:ext cx="9144000" cy="5638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0" y="0"/>
            <a:ext cx="9144000" cy="114300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ACTIVE RFP ON WEB</a:t>
            </a:r>
            <a:endParaRPr lang="en-IN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295400"/>
            <a:ext cx="8991600" cy="5562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76200" y="1219201"/>
            <a:ext cx="8991600" cy="54864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63538" indent="-363538">
              <a:spcAft>
                <a:spcPts val="12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  <a:defRPr/>
            </a:pPr>
            <a:endParaRPr lang="en-US" sz="2400" dirty="0">
              <a:solidFill>
                <a:srgbClr val="000099"/>
              </a:solidFill>
              <a:latin typeface="Arial" pitchFamily="34" charset="0"/>
              <a:ea typeface="Verdana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8100">
            <a:solidFill>
              <a:srgbClr val="FFFF00"/>
            </a:solidFill>
            <a:round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ADVANTAGES OF INDIGENISATION THROUGH DOI FOR VENDORS</a:t>
            </a:r>
            <a:endParaRPr sz="28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6200" y="1649373"/>
            <a:ext cx="8915400" cy="4370427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pPr marL="915988" indent="-450850" algn="just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Registration with DOI not mandatory. EMD not required if registered with any </a:t>
            </a:r>
            <a:r>
              <a:rPr lang="en-US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govt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agency</a:t>
            </a:r>
          </a:p>
          <a:p>
            <a:pPr marL="915988" indent="-450850" algn="just"/>
            <a:endParaRPr lang="en-US" sz="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915988" indent="-450850" algn="just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One time development cost paid in full to successful bidder</a:t>
            </a:r>
          </a:p>
          <a:p>
            <a:pPr marL="915988" indent="-450850" algn="just"/>
            <a:endParaRPr lang="en-US" sz="5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915988" indent="-450850" algn="just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Transparent  bidding through on line e-proc portal. RFPs   uploaded with photos, QAIs and </a:t>
            </a:r>
            <a:r>
              <a:rPr lang="en-US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Drgs</a:t>
            </a:r>
            <a:endParaRPr lang="en-US" sz="20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915988" indent="-450850" algn="just"/>
            <a:endParaRPr lang="en-US" sz="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915988" indent="-450850"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All available drawing, sample, specification and know how shared free of cost</a:t>
            </a:r>
          </a:p>
          <a:p>
            <a:pPr marL="915988" indent="-450850" algn="just"/>
            <a:endParaRPr lang="en-US" sz="7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915988" indent="-450850" algn="just"/>
            <a:endParaRPr lang="en-US" sz="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915988" indent="-450850" algn="just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Upgradation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of technology and black box approach permissible</a:t>
            </a:r>
          </a:p>
          <a:p>
            <a:pPr marL="915988" indent="-450850" algn="just">
              <a:buFont typeface="Wingdings" pitchFamily="2" charset="2"/>
              <a:buChar char="Ø"/>
            </a:pPr>
            <a:endParaRPr lang="en-US" sz="7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915988" indent="-450850" algn="just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Parallel development by two sources to ensure free flow</a:t>
            </a:r>
          </a:p>
          <a:p>
            <a:pPr marL="915988" indent="-450850" algn="just"/>
            <a:endParaRPr lang="en-US" sz="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915988" indent="-450850" algn="just">
              <a:buFont typeface="Wingdings" pitchFamily="2" charset="2"/>
              <a:buChar char="Ø"/>
            </a:pPr>
            <a:endParaRPr lang="en-US" sz="3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915988" indent="-450850" algn="just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EOQ is considered for </a:t>
            </a:r>
            <a:r>
              <a:rPr lang="en-US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indigenisation</a:t>
            </a: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and commitment for subsequent orders from developed source</a:t>
            </a:r>
            <a:endParaRPr lang="en-U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sz="600" b="1" dirty="0" smtClean="0">
              <a:solidFill>
                <a:srgbClr val="1802B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6197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8" name="Picture 10" descr="https://tse4.mm.bing.net/th?id=OIP.HmJNGvs3BTA7yntFAAHf1QHaD8&amp;pid=15.1&amp;P=0&amp;w=344&amp;h=1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534400" cy="457200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</p:pic>
      <p:sp>
        <p:nvSpPr>
          <p:cNvPr id="3" name="Title 1"/>
          <p:cNvSpPr>
            <a:spLocks noGrp="1"/>
          </p:cNvSpPr>
          <p:nvPr>
            <p:ph type="title" idx="4294967295"/>
          </p:nvPr>
        </p:nvSpPr>
        <p:spPr>
          <a:xfrm>
            <a:off x="2362200" y="3200400"/>
            <a:ext cx="4953000" cy="838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8100">
            <a:solidFill>
              <a:srgbClr val="FFFF00"/>
            </a:solidFill>
            <a:round/>
          </a:ln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CONCLUSION </a:t>
            </a:r>
            <a:endParaRPr lang="en-US" sz="3200" b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261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b="1" u="sng" dirty="0" smtClean="0">
              <a:solidFill>
                <a:srgbClr val="FFFF00"/>
              </a:solidFill>
              <a:cs typeface="Arial"/>
            </a:endParaRPr>
          </a:p>
        </p:txBody>
      </p:sp>
      <p:sp>
        <p:nvSpPr>
          <p:cNvPr id="68612" name="AutoShape 4" descr="http://images.financialexpress.com/2016/01/Republic-Day-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4" name="Picture 2" descr="Image result for MAKE IN INDIA im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1449"/>
            <a:ext cx="9144000" cy="665655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5"/>
            <a:ext cx="8229600" cy="3809996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Attainment of Vibrant </a:t>
            </a:r>
            <a:r>
              <a:rPr lang="en-US" sz="2800" b="1" u="sng" dirty="0" err="1" smtClean="0">
                <a:latin typeface="Arial" pitchFamily="34" charset="0"/>
                <a:cs typeface="Arial" pitchFamily="34" charset="0"/>
              </a:rPr>
              <a:t>Defence</a:t>
            </a: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 Industry will ensure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Strategic  Independence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Sovereign  Capability  in  selected  areas </a:t>
            </a:r>
          </a:p>
          <a:p>
            <a:pPr lvl="1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Cost  Effective 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Defence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 Equipment 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Collateral  benefits  ensuing  from  the </a:t>
            </a:r>
            <a:r>
              <a:rPr lang="en-US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endeavours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of  the  </a:t>
            </a:r>
            <a:r>
              <a:rPr lang="en-US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defence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industry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8100">
            <a:solidFill>
              <a:srgbClr val="FFFF00"/>
            </a:solidFill>
            <a:round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CONCLUSION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s://tse3.mm.bing.net/th?id=OIP.sQ-QfJHpZVDwDtHXFloj3gHaFj&amp;pid=15.1&amp;P=0&amp;w=204&amp;h=15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5"/>
          </a:xfrm>
          <a:prstGeom prst="rect">
            <a:avLst/>
          </a:prstGeom>
          <a:noFill/>
        </p:spPr>
      </p:pic>
      <p:sp>
        <p:nvSpPr>
          <p:cNvPr id="61442" name="Title 1"/>
          <p:cNvSpPr>
            <a:spLocks noGrp="1"/>
          </p:cNvSpPr>
          <p:nvPr>
            <p:ph type="title" idx="4294967295"/>
          </p:nvPr>
        </p:nvSpPr>
        <p:spPr>
          <a:xfrm>
            <a:off x="1143000" y="5791200"/>
            <a:ext cx="6858000" cy="990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FFF00"/>
            </a:solidFill>
            <a:round/>
          </a:ln>
        </p:spPr>
        <p:txBody>
          <a:bodyPr/>
          <a:lstStyle/>
          <a:p>
            <a:pPr eaLnBrk="1" hangingPunct="1"/>
            <a:r>
              <a:rPr lang="en-US" sz="3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JAI HIND</a:t>
            </a:r>
          </a:p>
        </p:txBody>
      </p:sp>
      <p:sp>
        <p:nvSpPr>
          <p:cNvPr id="61443" name="Rectangle 4"/>
          <p:cNvSpPr>
            <a:spLocks noChangeArrowheads="1"/>
          </p:cNvSpPr>
          <p:nvPr/>
        </p:nvSpPr>
        <p:spPr bwMode="auto">
          <a:xfrm>
            <a:off x="3543301" y="32448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en-US" b="1" u="sng">
              <a:solidFill>
                <a:srgbClr val="FFFF0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o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do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do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do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6217</TotalTime>
  <Words>1275</Words>
  <Application>Microsoft Office PowerPoint</Application>
  <PresentationFormat>On-screen Show (4:3)</PresentationFormat>
  <Paragraphs>298</Paragraphs>
  <Slides>41</Slides>
  <Notes>41</Notes>
  <HiddenSlides>0</HiddenSlides>
  <MMClips>0</MMClips>
  <ScaleCrop>false</ScaleCrop>
  <HeadingPairs>
    <vt:vector size="6" baseType="variant"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Office Theme</vt:lpstr>
      <vt:lpstr>2_doi office</vt:lpstr>
      <vt:lpstr>3_doi office</vt:lpstr>
      <vt:lpstr>4_doi office</vt:lpstr>
      <vt:lpstr>1_Office Theme</vt:lpstr>
      <vt:lpstr>2_Office Theme</vt:lpstr>
      <vt:lpstr>3_Office Theme</vt:lpstr>
      <vt:lpstr>5_doi office</vt:lpstr>
      <vt:lpstr>Default Design</vt:lpstr>
      <vt:lpstr>Worksheet</vt:lpstr>
      <vt:lpstr>Slide 1</vt:lpstr>
      <vt:lpstr>AIM</vt:lpstr>
      <vt:lpstr>Slide 3</vt:lpstr>
      <vt:lpstr>Slide 4</vt:lpstr>
      <vt:lpstr>DIRECTORATE  OF  INDIGENISATION (ARMY)</vt:lpstr>
      <vt:lpstr>ROLE</vt:lpstr>
      <vt:lpstr>ORGANISATIONAL STRUCTURE</vt:lpstr>
      <vt:lpstr>INDIGENISATION PROCESS</vt:lpstr>
      <vt:lpstr>Slide 9</vt:lpstr>
      <vt:lpstr>PLATFORM   WISE  INDIGENISATION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ARMOURED  RECOVERY  VEHICLE : VT-72B</vt:lpstr>
      <vt:lpstr>Slide 20</vt:lpstr>
      <vt:lpstr>Slide 21</vt:lpstr>
      <vt:lpstr>Slide 22</vt:lpstr>
      <vt:lpstr>Slide 23</vt:lpstr>
      <vt:lpstr> WAY  FORWARD </vt:lpstr>
      <vt:lpstr>UPCOMING  PROJECTS  </vt:lpstr>
      <vt:lpstr>Slide 26</vt:lpstr>
      <vt:lpstr>Slide 27</vt:lpstr>
      <vt:lpstr>Slide 28</vt:lpstr>
      <vt:lpstr>Slide 29</vt:lpstr>
      <vt:lpstr>Slide 30</vt:lpstr>
      <vt:lpstr>INDUSTRY  PARTICIPATION </vt:lpstr>
      <vt:lpstr>SCHEDULE OF INDIGENIZATION SUB COMMITTEE MEETING : 2018 </vt:lpstr>
      <vt:lpstr>Slide 33</vt:lpstr>
      <vt:lpstr>Slide 34</vt:lpstr>
      <vt:lpstr>Slide 35</vt:lpstr>
      <vt:lpstr>Slide 36</vt:lpstr>
      <vt:lpstr>Slide 37</vt:lpstr>
      <vt:lpstr>ADVANTAGES OF INDIGENISATION THROUGH DOI FOR VENDORS</vt:lpstr>
      <vt:lpstr>CONCLUSION </vt:lpstr>
      <vt:lpstr>Slide 40</vt:lpstr>
      <vt:lpstr>JAI HIND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doi</dc:creator>
  <cp:lastModifiedBy>Windows User</cp:lastModifiedBy>
  <cp:revision>735</cp:revision>
  <dcterms:created xsi:type="dcterms:W3CDTF">2006-08-16T00:00:00Z</dcterms:created>
  <dcterms:modified xsi:type="dcterms:W3CDTF">2018-11-15T08:34:45Z</dcterms:modified>
</cp:coreProperties>
</file>